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tags/tag104.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slides/slide99.xml" ContentType="application/vnd.openxmlformats-officedocument.presentationml.slide+xml"/>
  <Override PartName="/ppt/slides/slide136.xml" ContentType="application/vnd.openxmlformats-officedocument.presentationml.slide+xml"/>
  <Override PartName="/ppt/tags/tag41.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ppt/tags/tag134.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ags/tag112.xml" ContentType="application/vnd.openxmlformats-officedocument.presentationml.tags+xml"/>
  <Override PartName="/ppt/tags/tag123.xml" ContentType="application/vnd.openxmlformats-officedocument.presentationml.tags+xml"/>
  <Override PartName="/ppt/slides/slide55.xml" ContentType="application/vnd.openxmlformats-officedocument.presentationml.slide+xml"/>
  <Override PartName="/ppt/tags/tag5.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slides/slide119.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28.xml" ContentType="application/vnd.openxmlformats-officedocument.presentationml.tags+xml"/>
  <Override PartName="/ppt/slides/slide108.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tags/tag131.xml" ContentType="application/vnd.openxmlformats-officedocument.presentationml.tag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ags/tag98.xml" ContentType="application/vnd.openxmlformats-officedocument.presentationml.tags+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tags/tag87.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slides/slide30.xml" ContentType="application/vnd.openxmlformats-officedocument.presentationml.slide+xml"/>
  <Override PartName="/ppt/tags/tag18.xml" ContentType="application/vnd.openxmlformats-officedocument.presentationml.tags+xml"/>
  <Override PartName="/ppt/slideLayouts/slideLayout40.xml" ContentType="application/vnd.openxmlformats-officedocument.presentationml.slideLayout+xml"/>
  <Override PartName="/ppt/tags/tag54.xml" ContentType="application/vnd.openxmlformats-officedocument.presentationml.tags+xml"/>
  <Override PartName="/ppt/tags/tag65.xml" ContentType="application/vnd.openxmlformats-officedocument.presentationml.tags+xml"/>
  <Override PartName="/ppt/slides/slide138.xml" ContentType="application/vnd.openxmlformats-officedocument.presentationml.slide+xml"/>
  <Override PartName="/ppt/tags/tag43.xml" ContentType="application/vnd.openxmlformats-officedocument.presentationml.tags+xml"/>
  <Override PartName="/ppt/tags/tag90.xml" ContentType="application/vnd.openxmlformats-officedocument.presentationml.tags+xml"/>
  <Override PartName="/ppt/slides/slide79.xml" ContentType="application/vnd.openxmlformats-officedocument.presentationml.slide+xml"/>
  <Override PartName="/ppt/slides/slide127.xml" ContentType="application/vnd.openxmlformats-officedocument.presentationml.slide+xml"/>
  <Override PartName="/ppt/tags/tag32.xml" ContentType="application/vnd.openxmlformats-officedocument.presentationml.tags+xml"/>
  <Override PartName="/ppt/tags/tag136.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tags/tag125.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03.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3.xml" ContentType="application/vnd.openxmlformats-officedocument.presentationml.tags+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slideLayouts/slideLayout23.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slideLayouts/slideLayout30.xml" ContentType="application/vnd.openxmlformats-officedocument.presentationml.slideLayout+xml"/>
  <Override PartName="/ppt/tags/tag55.xml" ContentType="application/vnd.openxmlformats-officedocument.presentationml.tags+xml"/>
  <Override PartName="/ppt/tags/tag73.xml" ContentType="application/vnd.openxmlformats-officedocument.presentationml.tags+xml"/>
  <Override PartName="/ppt/slides/slide139.xml" ContentType="application/vnd.openxmlformats-officedocument.presentationml.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137.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26.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tags/tag133.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tags/tag92.xml" ContentType="application/vnd.openxmlformats-officedocument.presentationml.tags+xml"/>
  <Override PartName="/docProps/custom.xml" ContentType="application/vnd.openxmlformats-officedocument.custom-properties+xml"/>
  <Override PartName="/ppt/slides/slide129.xml" ContentType="application/vnd.openxmlformats-officedocument.presentationml.slide+xml"/>
  <Override PartName="/ppt/tags/tag34.xml" ContentType="application/vnd.openxmlformats-officedocument.presentationml.tags+xml"/>
  <Override PartName="/ppt/tags/tag81.xml" ContentType="application/vnd.openxmlformats-officedocument.presentationml.tags+xml"/>
  <Override PartName="/ppt/tags/tag138.xml" ContentType="application/vnd.openxmlformats-officedocument.presentationml.tags+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tags/tag53.xml" ContentType="application/vnd.openxmlformats-officedocument.presentationml.tags+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tags/tag20.xml" ContentType="application/vnd.openxmlformats-officedocument.presentationml.tags+xml"/>
  <Override PartName="/ppt/tags/tag124.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tags/tag102.xml" ContentType="application/vnd.openxmlformats-officedocument.presentationml.tags+xml"/>
  <Override PartName="/ppt/slides/slide34.xml" ContentType="application/vnd.openxmlformats-officedocument.presentationml.slide+xml"/>
  <Override PartName="/ppt/slides/slide81.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47.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slides/slide109.xml" ContentType="application/vnd.openxmlformats-officedocument.presentationml.slide+xml"/>
  <Override PartName="/ppt/tags/tag50.xml" ContentType="application/vnd.openxmlformats-officedocument.presentationml.tags+xml"/>
  <Override PartName="/ppt/tags/tag107.xml" ContentType="application/vnd.openxmlformats-officedocument.presentationml.tags+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tags/tag132.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 id="2147483681" r:id="rId4"/>
  </p:sldMasterIdLst>
  <p:notesMasterIdLst>
    <p:notesMasterId r:id="rId146"/>
  </p:notesMasterIdLst>
  <p:sldIdLst>
    <p:sldId id="258" r:id="rId5"/>
    <p:sldId id="921" r:id="rId6"/>
    <p:sldId id="708" r:id="rId7"/>
    <p:sldId id="420" r:id="rId8"/>
    <p:sldId id="707" r:id="rId9"/>
    <p:sldId id="422" r:id="rId10"/>
    <p:sldId id="1176" r:id="rId11"/>
    <p:sldId id="835" r:id="rId12"/>
    <p:sldId id="918" r:id="rId13"/>
    <p:sldId id="724" r:id="rId14"/>
    <p:sldId id="919" r:id="rId15"/>
    <p:sldId id="1193" r:id="rId16"/>
    <p:sldId id="1008" r:id="rId17"/>
    <p:sldId id="1085" r:id="rId18"/>
    <p:sldId id="1188" r:id="rId19"/>
    <p:sldId id="710" r:id="rId20"/>
    <p:sldId id="423" r:id="rId21"/>
    <p:sldId id="424" r:id="rId22"/>
    <p:sldId id="425" r:id="rId23"/>
    <p:sldId id="1087" r:id="rId24"/>
    <p:sldId id="426" r:id="rId25"/>
    <p:sldId id="1189" r:id="rId26"/>
    <p:sldId id="1183" r:id="rId27"/>
    <p:sldId id="1182" r:id="rId28"/>
    <p:sldId id="466" r:id="rId29"/>
    <p:sldId id="470" r:id="rId30"/>
    <p:sldId id="471" r:id="rId31"/>
    <p:sldId id="472" r:id="rId32"/>
    <p:sldId id="473" r:id="rId33"/>
    <p:sldId id="478" r:id="rId34"/>
    <p:sldId id="520" r:id="rId35"/>
    <p:sldId id="521" r:id="rId36"/>
    <p:sldId id="1091" r:id="rId37"/>
    <p:sldId id="1192" r:id="rId38"/>
    <p:sldId id="923" r:id="rId39"/>
    <p:sldId id="477" r:id="rId40"/>
    <p:sldId id="479" r:id="rId41"/>
    <p:sldId id="522" r:id="rId42"/>
    <p:sldId id="523" r:id="rId43"/>
    <p:sldId id="524" r:id="rId44"/>
    <p:sldId id="525" r:id="rId45"/>
    <p:sldId id="526" r:id="rId46"/>
    <p:sldId id="1179" r:id="rId47"/>
    <p:sldId id="1165" r:id="rId48"/>
    <p:sldId id="1166" r:id="rId49"/>
    <p:sldId id="1175" r:id="rId50"/>
    <p:sldId id="1167" r:id="rId51"/>
    <p:sldId id="1168" r:id="rId52"/>
    <p:sldId id="1169" r:id="rId53"/>
    <p:sldId id="1170" r:id="rId54"/>
    <p:sldId id="1171" r:id="rId55"/>
    <p:sldId id="1172" r:id="rId56"/>
    <p:sldId id="1181" r:id="rId57"/>
    <p:sldId id="1194" r:id="rId58"/>
    <p:sldId id="1142" r:id="rId59"/>
    <p:sldId id="1143" r:id="rId60"/>
    <p:sldId id="1144" r:id="rId61"/>
    <p:sldId id="1145" r:id="rId62"/>
    <p:sldId id="1146" r:id="rId63"/>
    <p:sldId id="1147" r:id="rId64"/>
    <p:sldId id="1148" r:id="rId65"/>
    <p:sldId id="1184" r:id="rId66"/>
    <p:sldId id="1185" r:id="rId67"/>
    <p:sldId id="1186" r:id="rId68"/>
    <p:sldId id="1187" r:id="rId69"/>
    <p:sldId id="1149" r:id="rId70"/>
    <p:sldId id="1150" r:id="rId71"/>
    <p:sldId id="1160" r:id="rId72"/>
    <p:sldId id="1151" r:id="rId73"/>
    <p:sldId id="1153" r:id="rId74"/>
    <p:sldId id="1154" r:id="rId75"/>
    <p:sldId id="1155" r:id="rId76"/>
    <p:sldId id="1156" r:id="rId77"/>
    <p:sldId id="1157" r:id="rId78"/>
    <p:sldId id="1158" r:id="rId79"/>
    <p:sldId id="1159" r:id="rId80"/>
    <p:sldId id="530" r:id="rId81"/>
    <p:sldId id="1180" r:id="rId82"/>
    <p:sldId id="528" r:id="rId83"/>
    <p:sldId id="531" r:id="rId84"/>
    <p:sldId id="533" r:id="rId85"/>
    <p:sldId id="532" r:id="rId86"/>
    <p:sldId id="534" r:id="rId87"/>
    <p:sldId id="535" r:id="rId88"/>
    <p:sldId id="536" r:id="rId89"/>
    <p:sldId id="537" r:id="rId90"/>
    <p:sldId id="538" r:id="rId91"/>
    <p:sldId id="1092" r:id="rId92"/>
    <p:sldId id="1093" r:id="rId93"/>
    <p:sldId id="539" r:id="rId94"/>
    <p:sldId id="540" r:id="rId95"/>
    <p:sldId id="542" r:id="rId96"/>
    <p:sldId id="605" r:id="rId97"/>
    <p:sldId id="1094" r:id="rId98"/>
    <p:sldId id="606" r:id="rId99"/>
    <p:sldId id="607" r:id="rId100"/>
    <p:sldId id="608" r:id="rId101"/>
    <p:sldId id="1095" r:id="rId102"/>
    <p:sldId id="609" r:id="rId103"/>
    <p:sldId id="1086" r:id="rId104"/>
    <p:sldId id="1109" r:id="rId105"/>
    <p:sldId id="610" r:id="rId106"/>
    <p:sldId id="611" r:id="rId107"/>
    <p:sldId id="1104" r:id="rId108"/>
    <p:sldId id="1110" r:id="rId109"/>
    <p:sldId id="1128" r:id="rId110"/>
    <p:sldId id="1129" r:id="rId111"/>
    <p:sldId id="1130" r:id="rId112"/>
    <p:sldId id="1131" r:id="rId113"/>
    <p:sldId id="1132" r:id="rId114"/>
    <p:sldId id="1133" r:id="rId115"/>
    <p:sldId id="1134" r:id="rId116"/>
    <p:sldId id="1135" r:id="rId117"/>
    <p:sldId id="1136" r:id="rId118"/>
    <p:sldId id="1137" r:id="rId119"/>
    <p:sldId id="1139" r:id="rId120"/>
    <p:sldId id="1140" r:id="rId121"/>
    <p:sldId id="1141" r:id="rId122"/>
    <p:sldId id="612" r:id="rId123"/>
    <p:sldId id="1007" r:id="rId124"/>
    <p:sldId id="1178" r:id="rId125"/>
    <p:sldId id="613" r:id="rId126"/>
    <p:sldId id="615" r:id="rId127"/>
    <p:sldId id="616" r:id="rId128"/>
    <p:sldId id="617" r:id="rId129"/>
    <p:sldId id="618" r:id="rId130"/>
    <p:sldId id="1195" r:id="rId131"/>
    <p:sldId id="1098" r:id="rId132"/>
    <p:sldId id="1099" r:id="rId133"/>
    <p:sldId id="1190" r:id="rId134"/>
    <p:sldId id="1191" r:id="rId135"/>
    <p:sldId id="1102" r:id="rId136"/>
    <p:sldId id="1163" r:id="rId137"/>
    <p:sldId id="1164" r:id="rId138"/>
    <p:sldId id="1161" r:id="rId139"/>
    <p:sldId id="1162" r:id="rId140"/>
    <p:sldId id="1173" r:id="rId141"/>
    <p:sldId id="1174" r:id="rId142"/>
    <p:sldId id="1097" r:id="rId143"/>
    <p:sldId id="304" r:id="rId144"/>
    <p:sldId id="285" r:id="rId14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980" autoAdjust="0"/>
  </p:normalViewPr>
  <p:slideViewPr>
    <p:cSldViewPr showGuides="1">
      <p:cViewPr varScale="1">
        <p:scale>
          <a:sx n="75" d="100"/>
          <a:sy n="75" d="100"/>
        </p:scale>
        <p:origin x="-2640" y="-90"/>
      </p:cViewPr>
      <p:guideLst>
        <p:guide orient="horz" pos="2160"/>
        <p:guide pos="281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1741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p:sp>
      <p:sp>
        <p:nvSpPr>
          <p:cNvPr id="19458" name="备注占位符 2"/>
          <p:cNvSpPr>
            <a:spLocks noGrp="1"/>
          </p:cNvSpPr>
          <p:nvPr>
            <p:ph type="body"/>
          </p:nvPr>
        </p:nvSpPr>
        <p:spPr/>
        <p:txBody>
          <a:bodyPr lIns="91440" tIns="45720" rIns="91440" bIns="45720" anchor="t"/>
          <a:lstStyle/>
          <a:p>
            <a:pPr lvl="0"/>
            <a:endParaRPr lang="zh-CN" altLang="en-US"/>
          </a:p>
        </p:txBody>
      </p:sp>
      <p:sp>
        <p:nvSpPr>
          <p:cNvPr id="1945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a:latin typeface="Arial" panose="020B0604020202020204" pitchFamily="34" charset="0"/>
                <a:ea typeface="宋体" panose="02010600030101010101" pitchFamily="2" charset="-122"/>
              </a:rPr>
              <a:pPr lvl="0" indent="0" algn="r"/>
              <a:t>1</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p:sp>
      <p:sp>
        <p:nvSpPr>
          <p:cNvPr id="3993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p:cNvSpPr>
          <p:nvPr>
            <p:ph type="sldImg"/>
          </p:nvPr>
        </p:nvSpPr>
        <p:spPr/>
      </p:sp>
      <p:sp>
        <p:nvSpPr>
          <p:cNvPr id="101378" name="备注占位符 2"/>
          <p:cNvSpPr>
            <a:spLocks noGrp="1"/>
          </p:cNvSpPr>
          <p:nvPr>
            <p:ph type="body"/>
          </p:nvPr>
        </p:nvSpPr>
        <p:spPr/>
        <p:txBody>
          <a:bodyPr lIns="91440" tIns="45720" rIns="91440" bIns="45720" anchor="t"/>
          <a:lstStyle/>
          <a:p>
            <a:pPr lvl="0"/>
            <a:endParaRPr lang="zh-CN" altLang="en-US"/>
          </a:p>
        </p:txBody>
      </p:sp>
      <p:sp>
        <p:nvSpPr>
          <p:cNvPr id="10137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a:latin typeface="Arial" panose="020B0604020202020204" pitchFamily="34" charset="0"/>
                <a:ea typeface="宋体" panose="02010600030101010101" pitchFamily="2" charset="-122"/>
              </a:rPr>
              <a:pPr lvl="0" indent="0" algn="r"/>
              <a:t>141</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slideMaster" Target="../slideMasters/slideMaster2.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slideMaster" Target="../slideMasters/slideMaster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Master" Target="../slideMasters/slideMaster1.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slideMaster" Target="../slideMasters/slideMaster4.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7" name="直接连接符 6"/>
          <p:cNvCxnSpPr/>
          <p:nvPr/>
        </p:nvCxnSpPr>
        <p:spPr>
          <a:xfrm>
            <a:off x="628651" y="3225800"/>
            <a:ext cx="7886699" cy="0"/>
          </a:xfrm>
          <a:prstGeom prst="line">
            <a:avLst/>
          </a:prstGeom>
          <a:ln>
            <a:gradFill flip="none" rotWithShape="1">
              <a:gsLst>
                <a:gs pos="0">
                  <a:schemeClr val="accent1">
                    <a:lumMod val="5000"/>
                    <a:lumOff val="95000"/>
                    <a:alpha val="0"/>
                  </a:schemeClr>
                </a:gs>
                <a:gs pos="50000">
                  <a:schemeClr val="tx1"/>
                </a:gs>
                <a:gs pos="100000">
                  <a:schemeClr val="tx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625599"/>
            <a:ext cx="7772400" cy="1451429"/>
          </a:xfrm>
        </p:spPr>
        <p:txBody>
          <a:bodyPr anchor="b">
            <a:normAutofit/>
          </a:bodyPr>
          <a:lstStyle>
            <a:lvl1pPr algn="ctr">
              <a:defRPr sz="4800"/>
            </a:lvl1pPr>
          </a:lstStyle>
          <a:p>
            <a:pPr fontAlgn="auto"/>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685800" y="3471043"/>
            <a:ext cx="7772400" cy="578076"/>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en-US" strike="noStrike" noProof="1"/>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a:xfrm>
            <a:off x="629669" y="255123"/>
            <a:ext cx="7884663" cy="5817709"/>
          </a:xfrm>
        </p:spPr>
        <p:txBody>
          <a:bodyPr>
            <a:normAutofit/>
          </a:bodyPr>
          <a:lstStyle>
            <a:lvl1pPr marL="0" indent="0">
              <a:buFontTx/>
              <a:buNone/>
              <a:defRPr sz="2400">
                <a:solidFill>
                  <a:schemeClr val="tx1"/>
                </a:solidFill>
              </a:defRPr>
            </a:lvl1pPr>
            <a:lvl2pPr marL="295275" indent="0">
              <a:buFontTx/>
              <a:buNone/>
              <a:defRPr sz="2000">
                <a:solidFill>
                  <a:schemeClr val="tx1"/>
                </a:solidFill>
              </a:defRPr>
            </a:lvl2pPr>
            <a:lvl3pPr marL="495300" indent="0">
              <a:buFontTx/>
              <a:buNone/>
              <a:defRPr sz="1800">
                <a:solidFill>
                  <a:schemeClr val="tx1"/>
                </a:solidFill>
              </a:defRPr>
            </a:lvl3pPr>
            <a:lvl4pPr marL="638175" indent="0">
              <a:buFontTx/>
              <a:buNone/>
              <a:defRPr sz="1800">
                <a:solidFill>
                  <a:schemeClr val="tx1"/>
                </a:solidFill>
              </a:defRPr>
            </a:lvl4pPr>
            <a:lvl5pPr marL="790575" indent="0">
              <a:buFontTx/>
              <a:buNone/>
              <a:defRPr sz="1800">
                <a:solidFill>
                  <a:schemeClr val="tx1"/>
                </a:solidFill>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7" name="直接连接符 6"/>
          <p:cNvCxnSpPr/>
          <p:nvPr/>
        </p:nvCxnSpPr>
        <p:spPr>
          <a:xfrm>
            <a:off x="628651" y="3225800"/>
            <a:ext cx="7886699" cy="0"/>
          </a:xfrm>
          <a:prstGeom prst="line">
            <a:avLst/>
          </a:prstGeom>
          <a:ln>
            <a:gradFill flip="none" rotWithShape="1">
              <a:gsLst>
                <a:gs pos="0">
                  <a:schemeClr val="accent1">
                    <a:lumMod val="5000"/>
                    <a:lumOff val="95000"/>
                    <a:alpha val="0"/>
                  </a:schemeClr>
                </a:gs>
                <a:gs pos="50000">
                  <a:schemeClr val="tx1"/>
                </a:gs>
                <a:gs pos="100000">
                  <a:schemeClr val="tx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625599"/>
            <a:ext cx="7772400" cy="1451429"/>
          </a:xfrm>
        </p:spPr>
        <p:txBody>
          <a:bodyPr anchor="b">
            <a:normAutofit/>
          </a:bodyPr>
          <a:lstStyle>
            <a:lvl1pPr algn="ctr">
              <a:defRPr sz="4800"/>
            </a:lvl1pPr>
          </a:lstStyle>
          <a:p>
            <a:pPr fontAlgn="auto"/>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685800" y="3471043"/>
            <a:ext cx="7772400" cy="578076"/>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en-US" strike="noStrike" noProof="1"/>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9" name="MH_Other_3"/>
          <p:cNvSpPr/>
          <p:nvPr>
            <p:custDataLst>
              <p:tags r:id="rId1"/>
            </p:custDataLst>
          </p:nvPr>
        </p:nvSpPr>
        <p:spPr>
          <a:xfrm>
            <a:off x="2163763" y="1646238"/>
            <a:ext cx="214313" cy="2143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0" name="MH_Other_5"/>
          <p:cNvSpPr/>
          <p:nvPr>
            <p:custDataLst>
              <p:tags r:id="rId2"/>
            </p:custDataLst>
          </p:nvPr>
        </p:nvSpPr>
        <p:spPr>
          <a:xfrm>
            <a:off x="1006475" y="1716088"/>
            <a:ext cx="336550" cy="33655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1" name="MH_Other_7"/>
          <p:cNvSpPr/>
          <p:nvPr>
            <p:custDataLst>
              <p:tags r:id="rId3"/>
            </p:custDataLst>
          </p:nvPr>
        </p:nvSpPr>
        <p:spPr>
          <a:xfrm>
            <a:off x="1204913" y="1462088"/>
            <a:ext cx="654050" cy="655638"/>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base"/>
            <a:endParaRPr lang="zh-CN" altLang="en-US" sz="1800" strike="noStrike" noProof="1"/>
          </a:p>
        </p:txBody>
      </p:sp>
      <p:sp>
        <p:nvSpPr>
          <p:cNvPr id="22" name="MH_Other_8"/>
          <p:cNvSpPr/>
          <p:nvPr>
            <p:custDataLst>
              <p:tags r:id="rId4"/>
            </p:custDataLst>
          </p:nvPr>
        </p:nvSpPr>
        <p:spPr>
          <a:xfrm>
            <a:off x="388938" y="1611313"/>
            <a:ext cx="498475" cy="498475"/>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3" name="MH_Other_10"/>
          <p:cNvSpPr/>
          <p:nvPr>
            <p:custDataLst>
              <p:tags r:id="rId5"/>
            </p:custDataLst>
          </p:nvPr>
        </p:nvSpPr>
        <p:spPr>
          <a:xfrm>
            <a:off x="703263" y="1052513"/>
            <a:ext cx="334963" cy="33496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4" name="MH_Other_3"/>
          <p:cNvSpPr/>
          <p:nvPr>
            <p:custDataLst>
              <p:tags r:id="rId6"/>
            </p:custDataLst>
          </p:nvPr>
        </p:nvSpPr>
        <p:spPr>
          <a:xfrm rot="850420">
            <a:off x="3632200" y="2025650"/>
            <a:ext cx="163513" cy="1635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5" name="MH_Other_7"/>
          <p:cNvSpPr/>
          <p:nvPr>
            <p:custDataLst>
              <p:tags r:id="rId7"/>
            </p:custDataLst>
          </p:nvPr>
        </p:nvSpPr>
        <p:spPr>
          <a:xfrm rot="850420">
            <a:off x="3197225" y="1784350"/>
            <a:ext cx="501650" cy="503238"/>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6" name="MH_Other_6"/>
          <p:cNvSpPr/>
          <p:nvPr>
            <p:custDataLst>
              <p:tags r:id="rId8"/>
            </p:custDataLst>
          </p:nvPr>
        </p:nvSpPr>
        <p:spPr>
          <a:xfrm>
            <a:off x="8591550" y="3092450"/>
            <a:ext cx="334963" cy="33337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7" name="MH_Other_3"/>
          <p:cNvSpPr/>
          <p:nvPr>
            <p:custDataLst>
              <p:tags r:id="rId9"/>
            </p:custDataLst>
          </p:nvPr>
        </p:nvSpPr>
        <p:spPr>
          <a:xfrm>
            <a:off x="7294563" y="4048125"/>
            <a:ext cx="161925"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8" name="MH_Other_3"/>
          <p:cNvSpPr/>
          <p:nvPr>
            <p:custDataLst>
              <p:tags r:id="rId10"/>
            </p:custDataLst>
          </p:nvPr>
        </p:nvSpPr>
        <p:spPr>
          <a:xfrm>
            <a:off x="8512175" y="4251325"/>
            <a:ext cx="160338"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9" name="MH_Other_7"/>
          <p:cNvSpPr/>
          <p:nvPr>
            <p:custDataLst>
              <p:tags r:id="rId11"/>
            </p:custDataLst>
          </p:nvPr>
        </p:nvSpPr>
        <p:spPr>
          <a:xfrm>
            <a:off x="8072438" y="4079875"/>
            <a:ext cx="495300" cy="49530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30" name="MH_Other_7"/>
          <p:cNvSpPr/>
          <p:nvPr>
            <p:custDataLst>
              <p:tags r:id="rId12"/>
            </p:custDataLst>
          </p:nvPr>
        </p:nvSpPr>
        <p:spPr>
          <a:xfrm>
            <a:off x="7912100" y="3779838"/>
            <a:ext cx="495300" cy="4953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2" name="Title 1"/>
          <p:cNvSpPr>
            <a:spLocks noGrp="1"/>
          </p:cNvSpPr>
          <p:nvPr>
            <p:ph type="title"/>
          </p:nvPr>
        </p:nvSpPr>
        <p:spPr>
          <a:xfrm>
            <a:off x="623888" y="1828800"/>
            <a:ext cx="7886700" cy="1509486"/>
          </a:xfrm>
        </p:spPr>
        <p:txBody>
          <a:bodyPr anchor="b">
            <a:normAutofit/>
          </a:bodyPr>
          <a:lstStyle>
            <a:lvl1pPr algn="ctr">
              <a:defRPr sz="4400"/>
            </a:lvl1p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3888" y="3558950"/>
            <a:ext cx="7886700" cy="548594"/>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6286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Content Placeholder 3"/>
          <p:cNvSpPr>
            <a:spLocks noGrp="1"/>
          </p:cNvSpPr>
          <p:nvPr>
            <p:ph sz="half" idx="2"/>
          </p:nvPr>
        </p:nvSpPr>
        <p:spPr>
          <a:xfrm>
            <a:off x="46291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792000"/>
          </a:xfrm>
        </p:spPr>
        <p:txBody>
          <a:body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9842" y="1419144"/>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4" name="Content Placeholder 3"/>
          <p:cNvSpPr>
            <a:spLocks noGrp="1"/>
          </p:cNvSpPr>
          <p:nvPr>
            <p:ph sz="half" idx="2"/>
          </p:nvPr>
        </p:nvSpPr>
        <p:spPr>
          <a:xfrm>
            <a:off x="629842" y="2351314"/>
            <a:ext cx="3868340"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4629150" y="1419144"/>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6" name="Content Placeholder 5"/>
          <p:cNvSpPr>
            <a:spLocks noGrp="1"/>
          </p:cNvSpPr>
          <p:nvPr>
            <p:ph sz="quarter" idx="4"/>
          </p:nvPr>
        </p:nvSpPr>
        <p:spPr>
          <a:xfrm>
            <a:off x="4629150" y="2351314"/>
            <a:ext cx="3887391"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6" name="直接连接符 5"/>
          <p:cNvCxnSpPr/>
          <p:nvPr/>
        </p:nvCxnSpPr>
        <p:spPr>
          <a:xfrm>
            <a:off x="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52475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676015" y="2585924"/>
            <a:ext cx="5791971" cy="1686151"/>
          </a:xfrm>
        </p:spPr>
        <p:txBody>
          <a:bodyPr>
            <a:normAutofit/>
          </a:bodyPr>
          <a:lstStyle>
            <a:lvl1pPr algn="ctr">
              <a:defRPr sz="6000">
                <a:solidFill>
                  <a:schemeClr val="tx1"/>
                </a:solidFill>
              </a:defRPr>
            </a:lvl1pPr>
          </a:lstStyle>
          <a:p>
            <a:pPr fontAlgn="auto"/>
            <a:r>
              <a:rPr lang="zh-CN" altLang="en-US" strike="noStrike" noProof="1" smtClean="0"/>
              <a:t>编辑标题</a:t>
            </a:r>
            <a:endParaRPr lang="en-US" strike="noStrike" noProof="1"/>
          </a:p>
        </p:txBody>
      </p:sp>
      <p:sp>
        <p:nvSpPr>
          <p:cNvPr id="3" name="Date Placeholder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4" name="Footer Placeholder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Slide Number Placeholder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885600"/>
            <a:ext cx="3196800" cy="1600200"/>
          </a:xfrm>
        </p:spPr>
        <p:txBody>
          <a:bodyPr anchor="b">
            <a:noAutofit/>
          </a:bodyPr>
          <a:lstStyle>
            <a:lvl1pPr>
              <a:defRPr sz="4000"/>
            </a:lvl1pPr>
          </a:lstStyle>
          <a:p>
            <a:pPr fontAlgn="auto"/>
            <a:r>
              <a:rPr lang="zh-CN" altLang="en-US" strike="noStrike" noProof="1" smtClean="0"/>
              <a:t>单击此处编辑母版标题样式</a:t>
            </a:r>
            <a:endParaRPr lang="en-US" strike="noStrike" noProof="1"/>
          </a:p>
        </p:txBody>
      </p:sp>
      <p:sp>
        <p:nvSpPr>
          <p:cNvPr id="3" name="Picture Placeholder 2"/>
          <p:cNvSpPr>
            <a:spLocks noGrp="1"/>
          </p:cNvSpPr>
          <p:nvPr>
            <p:ph type="pic" idx="1"/>
          </p:nvPr>
        </p:nvSpPr>
        <p:spPr>
          <a:xfrm>
            <a:off x="4165200" y="878400"/>
            <a:ext cx="4478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smtClean="0"/>
              <a:t>单击图标添加图片</a:t>
            </a:r>
            <a:endParaRPr lang="en-US" strike="noStrike" noProof="1"/>
          </a:p>
        </p:txBody>
      </p:sp>
      <p:sp>
        <p:nvSpPr>
          <p:cNvPr id="4" name="Text Placeholder 3"/>
          <p:cNvSpPr>
            <a:spLocks noGrp="1"/>
          </p:cNvSpPr>
          <p:nvPr>
            <p:ph type="body" sz="half" idx="2"/>
          </p:nvPr>
        </p:nvSpPr>
        <p:spPr>
          <a:xfrm>
            <a:off x="629841" y="2487600"/>
            <a:ext cx="31968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auto"/>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a:xfrm>
            <a:off x="629669" y="255123"/>
            <a:ext cx="7884663" cy="5817709"/>
          </a:xfrm>
        </p:spPr>
        <p:txBody>
          <a:bodyPr>
            <a:normAutofit/>
          </a:bodyPr>
          <a:lstStyle>
            <a:lvl1pPr marL="0" indent="0">
              <a:buFontTx/>
              <a:buNone/>
              <a:defRPr sz="2400">
                <a:solidFill>
                  <a:schemeClr val="tx1"/>
                </a:solidFill>
              </a:defRPr>
            </a:lvl1pPr>
            <a:lvl2pPr marL="295275" indent="0">
              <a:buFontTx/>
              <a:buNone/>
              <a:defRPr sz="2000">
                <a:solidFill>
                  <a:schemeClr val="tx1"/>
                </a:solidFill>
              </a:defRPr>
            </a:lvl2pPr>
            <a:lvl3pPr marL="495300" indent="0">
              <a:buFontTx/>
              <a:buNone/>
              <a:defRPr sz="1800">
                <a:solidFill>
                  <a:schemeClr val="tx1"/>
                </a:solidFill>
              </a:defRPr>
            </a:lvl3pPr>
            <a:lvl4pPr marL="638175" indent="0">
              <a:buFontTx/>
              <a:buNone/>
              <a:defRPr sz="1800">
                <a:solidFill>
                  <a:schemeClr val="tx1"/>
                </a:solidFill>
              </a:defRPr>
            </a:lvl4pPr>
            <a:lvl5pPr marL="790575" indent="0">
              <a:buFontTx/>
              <a:buNone/>
              <a:defRPr sz="1800">
                <a:solidFill>
                  <a:schemeClr val="tx1"/>
                </a:solidFill>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7" name="直接连接符 6"/>
          <p:cNvCxnSpPr/>
          <p:nvPr/>
        </p:nvCxnSpPr>
        <p:spPr>
          <a:xfrm>
            <a:off x="628651" y="3225800"/>
            <a:ext cx="7886699" cy="0"/>
          </a:xfrm>
          <a:prstGeom prst="line">
            <a:avLst/>
          </a:prstGeom>
          <a:ln>
            <a:gradFill flip="none" rotWithShape="1">
              <a:gsLst>
                <a:gs pos="0">
                  <a:schemeClr val="accent1">
                    <a:lumMod val="5000"/>
                    <a:lumOff val="95000"/>
                    <a:alpha val="0"/>
                  </a:schemeClr>
                </a:gs>
                <a:gs pos="50000">
                  <a:schemeClr val="tx1"/>
                </a:gs>
                <a:gs pos="100000">
                  <a:schemeClr val="tx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625599"/>
            <a:ext cx="7772400" cy="1451429"/>
          </a:xfrm>
        </p:spPr>
        <p:txBody>
          <a:bodyPr anchor="b">
            <a:normAutofit/>
          </a:bodyPr>
          <a:lstStyle>
            <a:lvl1pPr algn="ctr">
              <a:defRPr sz="4800"/>
            </a:lvl1pPr>
          </a:lstStyle>
          <a:p>
            <a:pPr fontAlgn="auto"/>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685800" y="3471043"/>
            <a:ext cx="7772400" cy="578076"/>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en-US" strike="noStrike" noProof="1"/>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9" name="MH_Other_3"/>
          <p:cNvSpPr/>
          <p:nvPr>
            <p:custDataLst>
              <p:tags r:id="rId1"/>
            </p:custDataLst>
          </p:nvPr>
        </p:nvSpPr>
        <p:spPr>
          <a:xfrm>
            <a:off x="2163763" y="1646238"/>
            <a:ext cx="214313" cy="2143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0" name="MH_Other_5"/>
          <p:cNvSpPr/>
          <p:nvPr>
            <p:custDataLst>
              <p:tags r:id="rId2"/>
            </p:custDataLst>
          </p:nvPr>
        </p:nvSpPr>
        <p:spPr>
          <a:xfrm>
            <a:off x="1006475" y="1716088"/>
            <a:ext cx="336550" cy="33655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1" name="MH_Other_7"/>
          <p:cNvSpPr/>
          <p:nvPr>
            <p:custDataLst>
              <p:tags r:id="rId3"/>
            </p:custDataLst>
          </p:nvPr>
        </p:nvSpPr>
        <p:spPr>
          <a:xfrm>
            <a:off x="1204913" y="1462088"/>
            <a:ext cx="654050" cy="655638"/>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base"/>
            <a:endParaRPr lang="zh-CN" altLang="en-US" sz="1800" strike="noStrike" noProof="1"/>
          </a:p>
        </p:txBody>
      </p:sp>
      <p:sp>
        <p:nvSpPr>
          <p:cNvPr id="22" name="MH_Other_8"/>
          <p:cNvSpPr/>
          <p:nvPr>
            <p:custDataLst>
              <p:tags r:id="rId4"/>
            </p:custDataLst>
          </p:nvPr>
        </p:nvSpPr>
        <p:spPr>
          <a:xfrm>
            <a:off x="388938" y="1611313"/>
            <a:ext cx="498475" cy="498475"/>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3" name="MH_Other_10"/>
          <p:cNvSpPr/>
          <p:nvPr>
            <p:custDataLst>
              <p:tags r:id="rId5"/>
            </p:custDataLst>
          </p:nvPr>
        </p:nvSpPr>
        <p:spPr>
          <a:xfrm>
            <a:off x="703263" y="1052513"/>
            <a:ext cx="334963" cy="33496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4" name="MH_Other_3"/>
          <p:cNvSpPr/>
          <p:nvPr>
            <p:custDataLst>
              <p:tags r:id="rId6"/>
            </p:custDataLst>
          </p:nvPr>
        </p:nvSpPr>
        <p:spPr>
          <a:xfrm rot="850420">
            <a:off x="3632200" y="2025650"/>
            <a:ext cx="163513" cy="1635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5" name="MH_Other_7"/>
          <p:cNvSpPr/>
          <p:nvPr>
            <p:custDataLst>
              <p:tags r:id="rId7"/>
            </p:custDataLst>
          </p:nvPr>
        </p:nvSpPr>
        <p:spPr>
          <a:xfrm rot="850420">
            <a:off x="3197225" y="1784350"/>
            <a:ext cx="501650" cy="503238"/>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6" name="MH_Other_6"/>
          <p:cNvSpPr/>
          <p:nvPr>
            <p:custDataLst>
              <p:tags r:id="rId8"/>
            </p:custDataLst>
          </p:nvPr>
        </p:nvSpPr>
        <p:spPr>
          <a:xfrm>
            <a:off x="8591550" y="3092450"/>
            <a:ext cx="334963" cy="33337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7" name="MH_Other_3"/>
          <p:cNvSpPr/>
          <p:nvPr>
            <p:custDataLst>
              <p:tags r:id="rId9"/>
            </p:custDataLst>
          </p:nvPr>
        </p:nvSpPr>
        <p:spPr>
          <a:xfrm>
            <a:off x="7294563" y="4048125"/>
            <a:ext cx="161925"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8" name="MH_Other_3"/>
          <p:cNvSpPr/>
          <p:nvPr>
            <p:custDataLst>
              <p:tags r:id="rId10"/>
            </p:custDataLst>
          </p:nvPr>
        </p:nvSpPr>
        <p:spPr>
          <a:xfrm>
            <a:off x="8512175" y="4251325"/>
            <a:ext cx="160338"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9" name="MH_Other_7"/>
          <p:cNvSpPr/>
          <p:nvPr>
            <p:custDataLst>
              <p:tags r:id="rId11"/>
            </p:custDataLst>
          </p:nvPr>
        </p:nvSpPr>
        <p:spPr>
          <a:xfrm>
            <a:off x="8072438" y="4079875"/>
            <a:ext cx="495300" cy="49530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30" name="MH_Other_7"/>
          <p:cNvSpPr/>
          <p:nvPr>
            <p:custDataLst>
              <p:tags r:id="rId12"/>
            </p:custDataLst>
          </p:nvPr>
        </p:nvSpPr>
        <p:spPr>
          <a:xfrm>
            <a:off x="7912100" y="3779838"/>
            <a:ext cx="495300" cy="4953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2" name="Title 1"/>
          <p:cNvSpPr>
            <a:spLocks noGrp="1"/>
          </p:cNvSpPr>
          <p:nvPr>
            <p:ph type="title"/>
          </p:nvPr>
        </p:nvSpPr>
        <p:spPr>
          <a:xfrm>
            <a:off x="623888" y="1828800"/>
            <a:ext cx="7886700" cy="1509486"/>
          </a:xfrm>
        </p:spPr>
        <p:txBody>
          <a:bodyPr anchor="b">
            <a:normAutofit/>
          </a:bodyPr>
          <a:lstStyle>
            <a:lvl1pPr algn="ctr">
              <a:defRPr sz="4400"/>
            </a:lvl1p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3888" y="3558950"/>
            <a:ext cx="7886700" cy="548594"/>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6286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Content Placeholder 3"/>
          <p:cNvSpPr>
            <a:spLocks noGrp="1"/>
          </p:cNvSpPr>
          <p:nvPr>
            <p:ph sz="half" idx="2"/>
          </p:nvPr>
        </p:nvSpPr>
        <p:spPr>
          <a:xfrm>
            <a:off x="46291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792000"/>
          </a:xfrm>
        </p:spPr>
        <p:txBody>
          <a:body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9842" y="1419144"/>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4" name="Content Placeholder 3"/>
          <p:cNvSpPr>
            <a:spLocks noGrp="1"/>
          </p:cNvSpPr>
          <p:nvPr>
            <p:ph sz="half" idx="2"/>
          </p:nvPr>
        </p:nvSpPr>
        <p:spPr>
          <a:xfrm>
            <a:off x="629842" y="2351314"/>
            <a:ext cx="3868340"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4629150" y="1419144"/>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6" name="Content Placeholder 5"/>
          <p:cNvSpPr>
            <a:spLocks noGrp="1"/>
          </p:cNvSpPr>
          <p:nvPr>
            <p:ph sz="quarter" idx="4"/>
          </p:nvPr>
        </p:nvSpPr>
        <p:spPr>
          <a:xfrm>
            <a:off x="4629150" y="2351314"/>
            <a:ext cx="3887391"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6" name="直接连接符 5"/>
          <p:cNvCxnSpPr/>
          <p:nvPr/>
        </p:nvCxnSpPr>
        <p:spPr>
          <a:xfrm>
            <a:off x="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52475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676015" y="2585924"/>
            <a:ext cx="5791971" cy="1686151"/>
          </a:xfrm>
        </p:spPr>
        <p:txBody>
          <a:bodyPr>
            <a:normAutofit/>
          </a:bodyPr>
          <a:lstStyle>
            <a:lvl1pPr algn="ctr">
              <a:defRPr sz="6000">
                <a:solidFill>
                  <a:schemeClr val="tx1"/>
                </a:solidFill>
              </a:defRPr>
            </a:lvl1pPr>
          </a:lstStyle>
          <a:p>
            <a:pPr fontAlgn="auto"/>
            <a:r>
              <a:rPr lang="zh-CN" altLang="en-US" strike="noStrike" noProof="1" smtClean="0"/>
              <a:t>编辑标题</a:t>
            </a:r>
            <a:endParaRPr lang="en-US" strike="noStrike" noProof="1"/>
          </a:p>
        </p:txBody>
      </p:sp>
      <p:sp>
        <p:nvSpPr>
          <p:cNvPr id="3" name="Date Placeholder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4" name="Footer Placeholder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Slide Number Placeholder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885600"/>
            <a:ext cx="3196800" cy="1600200"/>
          </a:xfrm>
        </p:spPr>
        <p:txBody>
          <a:bodyPr anchor="b">
            <a:noAutofit/>
          </a:bodyPr>
          <a:lstStyle>
            <a:lvl1pPr>
              <a:defRPr sz="4000"/>
            </a:lvl1pPr>
          </a:lstStyle>
          <a:p>
            <a:pPr fontAlgn="auto"/>
            <a:r>
              <a:rPr lang="zh-CN" altLang="en-US" strike="noStrike" noProof="1" smtClean="0"/>
              <a:t>单击此处编辑母版标题样式</a:t>
            </a:r>
            <a:endParaRPr lang="en-US" strike="noStrike" noProof="1"/>
          </a:p>
        </p:txBody>
      </p:sp>
      <p:sp>
        <p:nvSpPr>
          <p:cNvPr id="3" name="Picture Placeholder 2"/>
          <p:cNvSpPr>
            <a:spLocks noGrp="1"/>
          </p:cNvSpPr>
          <p:nvPr>
            <p:ph type="pic" idx="1"/>
          </p:nvPr>
        </p:nvSpPr>
        <p:spPr>
          <a:xfrm>
            <a:off x="4165200" y="878400"/>
            <a:ext cx="4478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smtClean="0"/>
              <a:t>单击图标添加图片</a:t>
            </a:r>
            <a:endParaRPr lang="en-US" strike="noStrike" noProof="1"/>
          </a:p>
        </p:txBody>
      </p:sp>
      <p:sp>
        <p:nvSpPr>
          <p:cNvPr id="4" name="Text Placeholder 3"/>
          <p:cNvSpPr>
            <a:spLocks noGrp="1"/>
          </p:cNvSpPr>
          <p:nvPr>
            <p:ph type="body" sz="half" idx="2"/>
          </p:nvPr>
        </p:nvSpPr>
        <p:spPr>
          <a:xfrm>
            <a:off x="629841" y="2487600"/>
            <a:ext cx="31968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auto"/>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9" name="MH_Other_3"/>
          <p:cNvSpPr/>
          <p:nvPr>
            <p:custDataLst>
              <p:tags r:id="rId1"/>
            </p:custDataLst>
          </p:nvPr>
        </p:nvSpPr>
        <p:spPr>
          <a:xfrm>
            <a:off x="2163763" y="1646238"/>
            <a:ext cx="214313" cy="2143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0" name="MH_Other_5"/>
          <p:cNvSpPr/>
          <p:nvPr>
            <p:custDataLst>
              <p:tags r:id="rId2"/>
            </p:custDataLst>
          </p:nvPr>
        </p:nvSpPr>
        <p:spPr>
          <a:xfrm>
            <a:off x="1006475" y="1716088"/>
            <a:ext cx="336550" cy="33655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1" name="MH_Other_7"/>
          <p:cNvSpPr/>
          <p:nvPr>
            <p:custDataLst>
              <p:tags r:id="rId3"/>
            </p:custDataLst>
          </p:nvPr>
        </p:nvSpPr>
        <p:spPr>
          <a:xfrm>
            <a:off x="1204913" y="1462088"/>
            <a:ext cx="654050" cy="655638"/>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base"/>
            <a:endParaRPr lang="zh-CN" altLang="en-US" sz="1800" strike="noStrike" noProof="1"/>
          </a:p>
        </p:txBody>
      </p:sp>
      <p:sp>
        <p:nvSpPr>
          <p:cNvPr id="22" name="MH_Other_8"/>
          <p:cNvSpPr/>
          <p:nvPr>
            <p:custDataLst>
              <p:tags r:id="rId4"/>
            </p:custDataLst>
          </p:nvPr>
        </p:nvSpPr>
        <p:spPr>
          <a:xfrm>
            <a:off x="388938" y="1611313"/>
            <a:ext cx="498475" cy="498475"/>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3" name="MH_Other_10"/>
          <p:cNvSpPr/>
          <p:nvPr>
            <p:custDataLst>
              <p:tags r:id="rId5"/>
            </p:custDataLst>
          </p:nvPr>
        </p:nvSpPr>
        <p:spPr>
          <a:xfrm>
            <a:off x="703263" y="1052513"/>
            <a:ext cx="334963" cy="33496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4" name="MH_Other_3"/>
          <p:cNvSpPr/>
          <p:nvPr>
            <p:custDataLst>
              <p:tags r:id="rId6"/>
            </p:custDataLst>
          </p:nvPr>
        </p:nvSpPr>
        <p:spPr>
          <a:xfrm rot="850420">
            <a:off x="3632200" y="2025650"/>
            <a:ext cx="163513" cy="1635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5" name="MH_Other_7"/>
          <p:cNvSpPr/>
          <p:nvPr>
            <p:custDataLst>
              <p:tags r:id="rId7"/>
            </p:custDataLst>
          </p:nvPr>
        </p:nvSpPr>
        <p:spPr>
          <a:xfrm rot="850420">
            <a:off x="3197225" y="1784350"/>
            <a:ext cx="501650" cy="503238"/>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6" name="MH_Other_6"/>
          <p:cNvSpPr/>
          <p:nvPr>
            <p:custDataLst>
              <p:tags r:id="rId8"/>
            </p:custDataLst>
          </p:nvPr>
        </p:nvSpPr>
        <p:spPr>
          <a:xfrm>
            <a:off x="8591550" y="3092450"/>
            <a:ext cx="334963" cy="33337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7" name="MH_Other_3"/>
          <p:cNvSpPr/>
          <p:nvPr>
            <p:custDataLst>
              <p:tags r:id="rId9"/>
            </p:custDataLst>
          </p:nvPr>
        </p:nvSpPr>
        <p:spPr>
          <a:xfrm>
            <a:off x="7294563" y="4048125"/>
            <a:ext cx="161925"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8" name="MH_Other_3"/>
          <p:cNvSpPr/>
          <p:nvPr>
            <p:custDataLst>
              <p:tags r:id="rId10"/>
            </p:custDataLst>
          </p:nvPr>
        </p:nvSpPr>
        <p:spPr>
          <a:xfrm>
            <a:off x="8512175" y="4251325"/>
            <a:ext cx="160338"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9" name="MH_Other_7"/>
          <p:cNvSpPr/>
          <p:nvPr>
            <p:custDataLst>
              <p:tags r:id="rId11"/>
            </p:custDataLst>
          </p:nvPr>
        </p:nvSpPr>
        <p:spPr>
          <a:xfrm>
            <a:off x="8072438" y="4079875"/>
            <a:ext cx="495300" cy="49530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30" name="MH_Other_7"/>
          <p:cNvSpPr/>
          <p:nvPr>
            <p:custDataLst>
              <p:tags r:id="rId12"/>
            </p:custDataLst>
          </p:nvPr>
        </p:nvSpPr>
        <p:spPr>
          <a:xfrm>
            <a:off x="7912100" y="3779838"/>
            <a:ext cx="495300" cy="4953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2" name="Title 1"/>
          <p:cNvSpPr>
            <a:spLocks noGrp="1"/>
          </p:cNvSpPr>
          <p:nvPr>
            <p:ph type="title"/>
          </p:nvPr>
        </p:nvSpPr>
        <p:spPr>
          <a:xfrm>
            <a:off x="623888" y="1828800"/>
            <a:ext cx="7886700" cy="1509486"/>
          </a:xfrm>
        </p:spPr>
        <p:txBody>
          <a:bodyPr anchor="b">
            <a:normAutofit/>
          </a:bodyPr>
          <a:lstStyle>
            <a:lvl1pPr algn="ctr">
              <a:defRPr sz="4400"/>
            </a:lvl1p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3888" y="3558950"/>
            <a:ext cx="7886700" cy="548594"/>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a:xfrm>
            <a:off x="629669" y="255123"/>
            <a:ext cx="7884663" cy="5817709"/>
          </a:xfrm>
        </p:spPr>
        <p:txBody>
          <a:bodyPr>
            <a:normAutofit/>
          </a:bodyPr>
          <a:lstStyle>
            <a:lvl1pPr marL="0" indent="0">
              <a:buFontTx/>
              <a:buNone/>
              <a:defRPr sz="2400">
                <a:solidFill>
                  <a:schemeClr val="tx1"/>
                </a:solidFill>
              </a:defRPr>
            </a:lvl1pPr>
            <a:lvl2pPr marL="295275" indent="0">
              <a:buFontTx/>
              <a:buNone/>
              <a:defRPr sz="2000">
                <a:solidFill>
                  <a:schemeClr val="tx1"/>
                </a:solidFill>
              </a:defRPr>
            </a:lvl2pPr>
            <a:lvl3pPr marL="495300" indent="0">
              <a:buFontTx/>
              <a:buNone/>
              <a:defRPr sz="1800">
                <a:solidFill>
                  <a:schemeClr val="tx1"/>
                </a:solidFill>
              </a:defRPr>
            </a:lvl3pPr>
            <a:lvl4pPr marL="638175" indent="0">
              <a:buFontTx/>
              <a:buNone/>
              <a:defRPr sz="1800">
                <a:solidFill>
                  <a:schemeClr val="tx1"/>
                </a:solidFill>
              </a:defRPr>
            </a:lvl4pPr>
            <a:lvl5pPr marL="790575" indent="0">
              <a:buFontTx/>
              <a:buNone/>
              <a:defRPr sz="1800">
                <a:solidFill>
                  <a:schemeClr val="tx1"/>
                </a:solidFill>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7" name="直接连接符 6"/>
          <p:cNvCxnSpPr/>
          <p:nvPr/>
        </p:nvCxnSpPr>
        <p:spPr>
          <a:xfrm>
            <a:off x="628651" y="3225800"/>
            <a:ext cx="7886699" cy="0"/>
          </a:xfrm>
          <a:prstGeom prst="line">
            <a:avLst/>
          </a:prstGeom>
          <a:ln>
            <a:gradFill flip="none" rotWithShape="1">
              <a:gsLst>
                <a:gs pos="0">
                  <a:schemeClr val="accent1">
                    <a:lumMod val="5000"/>
                    <a:lumOff val="95000"/>
                    <a:alpha val="0"/>
                  </a:schemeClr>
                </a:gs>
                <a:gs pos="50000">
                  <a:schemeClr val="tx1"/>
                </a:gs>
                <a:gs pos="100000">
                  <a:schemeClr val="tx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625599"/>
            <a:ext cx="7772400" cy="1451429"/>
          </a:xfrm>
        </p:spPr>
        <p:txBody>
          <a:bodyPr anchor="b">
            <a:normAutofit/>
          </a:bodyPr>
          <a:lstStyle>
            <a:lvl1pPr algn="ctr">
              <a:defRPr sz="4800"/>
            </a:lvl1pPr>
          </a:lstStyle>
          <a:p>
            <a:pPr fontAlgn="auto"/>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685800" y="3471043"/>
            <a:ext cx="7772400" cy="578076"/>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en-US" strike="noStrike" noProof="1"/>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9" name="MH_Other_3"/>
          <p:cNvSpPr/>
          <p:nvPr>
            <p:custDataLst>
              <p:tags r:id="rId1"/>
            </p:custDataLst>
          </p:nvPr>
        </p:nvSpPr>
        <p:spPr>
          <a:xfrm>
            <a:off x="2163763" y="1646238"/>
            <a:ext cx="214313" cy="2143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0" name="MH_Other_5"/>
          <p:cNvSpPr/>
          <p:nvPr>
            <p:custDataLst>
              <p:tags r:id="rId2"/>
            </p:custDataLst>
          </p:nvPr>
        </p:nvSpPr>
        <p:spPr>
          <a:xfrm>
            <a:off x="1006475" y="1716088"/>
            <a:ext cx="336550" cy="33655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1" name="MH_Other_7"/>
          <p:cNvSpPr/>
          <p:nvPr>
            <p:custDataLst>
              <p:tags r:id="rId3"/>
            </p:custDataLst>
          </p:nvPr>
        </p:nvSpPr>
        <p:spPr>
          <a:xfrm>
            <a:off x="1204913" y="1462088"/>
            <a:ext cx="654050" cy="655638"/>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base"/>
            <a:endParaRPr lang="zh-CN" altLang="en-US" sz="1800" strike="noStrike" noProof="1"/>
          </a:p>
        </p:txBody>
      </p:sp>
      <p:sp>
        <p:nvSpPr>
          <p:cNvPr id="22" name="MH_Other_8"/>
          <p:cNvSpPr/>
          <p:nvPr>
            <p:custDataLst>
              <p:tags r:id="rId4"/>
            </p:custDataLst>
          </p:nvPr>
        </p:nvSpPr>
        <p:spPr>
          <a:xfrm>
            <a:off x="388938" y="1611313"/>
            <a:ext cx="498475" cy="498475"/>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3" name="MH_Other_10"/>
          <p:cNvSpPr/>
          <p:nvPr>
            <p:custDataLst>
              <p:tags r:id="rId5"/>
            </p:custDataLst>
          </p:nvPr>
        </p:nvSpPr>
        <p:spPr>
          <a:xfrm>
            <a:off x="703263" y="1052513"/>
            <a:ext cx="334963" cy="33496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4" name="MH_Other_3"/>
          <p:cNvSpPr/>
          <p:nvPr>
            <p:custDataLst>
              <p:tags r:id="rId6"/>
            </p:custDataLst>
          </p:nvPr>
        </p:nvSpPr>
        <p:spPr>
          <a:xfrm rot="850420">
            <a:off x="3632200" y="2025650"/>
            <a:ext cx="163513" cy="163513"/>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5" name="MH_Other_7"/>
          <p:cNvSpPr/>
          <p:nvPr>
            <p:custDataLst>
              <p:tags r:id="rId7"/>
            </p:custDataLst>
          </p:nvPr>
        </p:nvSpPr>
        <p:spPr>
          <a:xfrm rot="850420">
            <a:off x="3197225" y="1784350"/>
            <a:ext cx="501650" cy="503238"/>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fontAlgn="base"/>
            <a:endParaRPr lang="zh-CN" altLang="en-US" sz="1800" strike="noStrike" noProof="1"/>
          </a:p>
        </p:txBody>
      </p:sp>
      <p:sp>
        <p:nvSpPr>
          <p:cNvPr id="26" name="MH_Other_6"/>
          <p:cNvSpPr/>
          <p:nvPr>
            <p:custDataLst>
              <p:tags r:id="rId8"/>
            </p:custDataLst>
          </p:nvPr>
        </p:nvSpPr>
        <p:spPr>
          <a:xfrm>
            <a:off x="8591550" y="3092450"/>
            <a:ext cx="334963" cy="33337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fontAlgn="base"/>
            <a:endParaRPr lang="zh-CN" altLang="en-US" sz="1800" strike="noStrike" noProof="1"/>
          </a:p>
        </p:txBody>
      </p:sp>
      <p:sp>
        <p:nvSpPr>
          <p:cNvPr id="27" name="MH_Other_3"/>
          <p:cNvSpPr/>
          <p:nvPr>
            <p:custDataLst>
              <p:tags r:id="rId9"/>
            </p:custDataLst>
          </p:nvPr>
        </p:nvSpPr>
        <p:spPr>
          <a:xfrm>
            <a:off x="7294563" y="4048125"/>
            <a:ext cx="161925"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8" name="MH_Other_3"/>
          <p:cNvSpPr/>
          <p:nvPr>
            <p:custDataLst>
              <p:tags r:id="rId10"/>
            </p:custDataLst>
          </p:nvPr>
        </p:nvSpPr>
        <p:spPr>
          <a:xfrm>
            <a:off x="8512175" y="4251325"/>
            <a:ext cx="160338" cy="161925"/>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endParaRPr lang="zh-CN" altLang="en-US" sz="1800" strike="noStrike" noProof="1"/>
          </a:p>
        </p:txBody>
      </p:sp>
      <p:sp>
        <p:nvSpPr>
          <p:cNvPr id="29" name="MH_Other_7"/>
          <p:cNvSpPr/>
          <p:nvPr>
            <p:custDataLst>
              <p:tags r:id="rId11"/>
            </p:custDataLst>
          </p:nvPr>
        </p:nvSpPr>
        <p:spPr>
          <a:xfrm>
            <a:off x="8072438" y="4079875"/>
            <a:ext cx="495300" cy="49530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30" name="MH_Other_7"/>
          <p:cNvSpPr/>
          <p:nvPr>
            <p:custDataLst>
              <p:tags r:id="rId12"/>
            </p:custDataLst>
          </p:nvPr>
        </p:nvSpPr>
        <p:spPr>
          <a:xfrm>
            <a:off x="7912100" y="3779838"/>
            <a:ext cx="495300" cy="4953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fontAlgn="base"/>
            <a:endParaRPr lang="zh-CN" altLang="en-US" sz="1800" strike="noStrike" noProof="1"/>
          </a:p>
        </p:txBody>
      </p:sp>
      <p:sp>
        <p:nvSpPr>
          <p:cNvPr id="2" name="Title 1"/>
          <p:cNvSpPr>
            <a:spLocks noGrp="1"/>
          </p:cNvSpPr>
          <p:nvPr>
            <p:ph type="title"/>
          </p:nvPr>
        </p:nvSpPr>
        <p:spPr>
          <a:xfrm>
            <a:off x="623888" y="1828800"/>
            <a:ext cx="7886700" cy="1509486"/>
          </a:xfrm>
        </p:spPr>
        <p:txBody>
          <a:bodyPr anchor="b">
            <a:normAutofit/>
          </a:bodyPr>
          <a:lstStyle>
            <a:lvl1pPr algn="ctr">
              <a:defRPr sz="4400"/>
            </a:lvl1p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3888" y="3558950"/>
            <a:ext cx="7886700" cy="548594"/>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6286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Content Placeholder 3"/>
          <p:cNvSpPr>
            <a:spLocks noGrp="1"/>
          </p:cNvSpPr>
          <p:nvPr>
            <p:ph sz="half" idx="2"/>
          </p:nvPr>
        </p:nvSpPr>
        <p:spPr>
          <a:xfrm>
            <a:off x="46291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792000"/>
          </a:xfrm>
        </p:spPr>
        <p:txBody>
          <a:body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9842" y="1419144"/>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4" name="Content Placeholder 3"/>
          <p:cNvSpPr>
            <a:spLocks noGrp="1"/>
          </p:cNvSpPr>
          <p:nvPr>
            <p:ph sz="half" idx="2"/>
          </p:nvPr>
        </p:nvSpPr>
        <p:spPr>
          <a:xfrm>
            <a:off x="629842" y="2351314"/>
            <a:ext cx="3868340"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4629150" y="1419144"/>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6" name="Content Placeholder 5"/>
          <p:cNvSpPr>
            <a:spLocks noGrp="1"/>
          </p:cNvSpPr>
          <p:nvPr>
            <p:ph sz="quarter" idx="4"/>
          </p:nvPr>
        </p:nvSpPr>
        <p:spPr>
          <a:xfrm>
            <a:off x="4629150" y="2351314"/>
            <a:ext cx="3887391"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6" name="直接连接符 5"/>
          <p:cNvCxnSpPr/>
          <p:nvPr/>
        </p:nvCxnSpPr>
        <p:spPr>
          <a:xfrm>
            <a:off x="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52475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676015" y="2585924"/>
            <a:ext cx="5791971" cy="1686151"/>
          </a:xfrm>
        </p:spPr>
        <p:txBody>
          <a:bodyPr>
            <a:normAutofit/>
          </a:bodyPr>
          <a:lstStyle>
            <a:lvl1pPr algn="ctr">
              <a:defRPr sz="6000">
                <a:solidFill>
                  <a:schemeClr val="tx1"/>
                </a:solidFill>
              </a:defRPr>
            </a:lvl1pPr>
          </a:lstStyle>
          <a:p>
            <a:pPr fontAlgn="auto"/>
            <a:r>
              <a:rPr lang="zh-CN" altLang="en-US" strike="noStrike" noProof="1" smtClean="0"/>
              <a:t>编辑标题</a:t>
            </a:r>
            <a:endParaRPr lang="en-US" strike="noStrike" noProof="1"/>
          </a:p>
        </p:txBody>
      </p:sp>
      <p:sp>
        <p:nvSpPr>
          <p:cNvPr id="3" name="Date Placeholder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4" name="Footer Placeholder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Slide Number Placeholder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885600"/>
            <a:ext cx="3196800" cy="1600200"/>
          </a:xfrm>
        </p:spPr>
        <p:txBody>
          <a:bodyPr anchor="b">
            <a:noAutofit/>
          </a:bodyPr>
          <a:lstStyle>
            <a:lvl1pPr>
              <a:defRPr sz="4000"/>
            </a:lvl1pPr>
          </a:lstStyle>
          <a:p>
            <a:pPr fontAlgn="auto"/>
            <a:r>
              <a:rPr lang="zh-CN" altLang="en-US" strike="noStrike" noProof="1" smtClean="0"/>
              <a:t>单击此处编辑母版标题样式</a:t>
            </a:r>
            <a:endParaRPr lang="en-US" strike="noStrike" noProof="1"/>
          </a:p>
        </p:txBody>
      </p:sp>
      <p:sp>
        <p:nvSpPr>
          <p:cNvPr id="3" name="Picture Placeholder 2"/>
          <p:cNvSpPr>
            <a:spLocks noGrp="1"/>
          </p:cNvSpPr>
          <p:nvPr>
            <p:ph type="pic" idx="1"/>
          </p:nvPr>
        </p:nvSpPr>
        <p:spPr>
          <a:xfrm>
            <a:off x="4165200" y="878400"/>
            <a:ext cx="4478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smtClean="0"/>
              <a:t>单击图标添加图片</a:t>
            </a:r>
            <a:endParaRPr lang="en-US" strike="noStrike" noProof="1"/>
          </a:p>
        </p:txBody>
      </p:sp>
      <p:sp>
        <p:nvSpPr>
          <p:cNvPr id="4" name="Text Placeholder 3"/>
          <p:cNvSpPr>
            <a:spLocks noGrp="1"/>
          </p:cNvSpPr>
          <p:nvPr>
            <p:ph type="body" sz="half" idx="2"/>
          </p:nvPr>
        </p:nvSpPr>
        <p:spPr>
          <a:xfrm>
            <a:off x="629841" y="2487600"/>
            <a:ext cx="31968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auto"/>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6286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Content Placeholder 3"/>
          <p:cNvSpPr>
            <a:spLocks noGrp="1"/>
          </p:cNvSpPr>
          <p:nvPr>
            <p:ph sz="half" idx="2"/>
          </p:nvPr>
        </p:nvSpPr>
        <p:spPr>
          <a:xfrm>
            <a:off x="4629150" y="1433739"/>
            <a:ext cx="3886200" cy="4351338"/>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a:xfrm>
            <a:off x="629669" y="255123"/>
            <a:ext cx="7884663" cy="5817709"/>
          </a:xfrm>
        </p:spPr>
        <p:txBody>
          <a:bodyPr>
            <a:normAutofit/>
          </a:bodyPr>
          <a:lstStyle>
            <a:lvl1pPr marL="0" indent="0">
              <a:buFontTx/>
              <a:buNone/>
              <a:defRPr sz="2400">
                <a:solidFill>
                  <a:schemeClr val="tx1"/>
                </a:solidFill>
              </a:defRPr>
            </a:lvl1pPr>
            <a:lvl2pPr marL="295275" indent="0">
              <a:buFontTx/>
              <a:buNone/>
              <a:defRPr sz="2000">
                <a:solidFill>
                  <a:schemeClr val="tx1"/>
                </a:solidFill>
              </a:defRPr>
            </a:lvl2pPr>
            <a:lvl3pPr marL="495300" indent="0">
              <a:buFontTx/>
              <a:buNone/>
              <a:defRPr sz="1800">
                <a:solidFill>
                  <a:schemeClr val="tx1"/>
                </a:solidFill>
              </a:defRPr>
            </a:lvl3pPr>
            <a:lvl4pPr marL="638175" indent="0">
              <a:buFontTx/>
              <a:buNone/>
              <a:defRPr sz="1800">
                <a:solidFill>
                  <a:schemeClr val="tx1"/>
                </a:solidFill>
              </a:defRPr>
            </a:lvl4pPr>
            <a:lvl5pPr marL="790575" indent="0">
              <a:buFontTx/>
              <a:buNone/>
              <a:defRPr sz="1800">
                <a:solidFill>
                  <a:schemeClr val="tx1"/>
                </a:solidFill>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792000"/>
          </a:xfrm>
        </p:spPr>
        <p:txBody>
          <a:body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629842" y="1419144"/>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4" name="Content Placeholder 3"/>
          <p:cNvSpPr>
            <a:spLocks noGrp="1"/>
          </p:cNvSpPr>
          <p:nvPr>
            <p:ph sz="half" idx="2"/>
          </p:nvPr>
        </p:nvSpPr>
        <p:spPr>
          <a:xfrm>
            <a:off x="629842" y="2351314"/>
            <a:ext cx="3868340"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4629150" y="1419144"/>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p>
        </p:txBody>
      </p:sp>
      <p:sp>
        <p:nvSpPr>
          <p:cNvPr id="6" name="Content Placeholder 5"/>
          <p:cNvSpPr>
            <a:spLocks noGrp="1"/>
          </p:cNvSpPr>
          <p:nvPr>
            <p:ph sz="quarter" idx="4"/>
          </p:nvPr>
        </p:nvSpPr>
        <p:spPr>
          <a:xfrm>
            <a:off x="4629150" y="2351314"/>
            <a:ext cx="3887391" cy="3790683"/>
          </a:xfrm>
        </p:spPr>
        <p:txBody>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6" name="直接连接符 5"/>
          <p:cNvCxnSpPr/>
          <p:nvPr/>
        </p:nvCxnSpPr>
        <p:spPr>
          <a:xfrm>
            <a:off x="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524750" y="3429000"/>
            <a:ext cx="161925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676015" y="2585924"/>
            <a:ext cx="5791971" cy="1686151"/>
          </a:xfrm>
        </p:spPr>
        <p:txBody>
          <a:bodyPr>
            <a:normAutofit/>
          </a:bodyPr>
          <a:lstStyle>
            <a:lvl1pPr algn="ctr">
              <a:defRPr sz="6000">
                <a:solidFill>
                  <a:schemeClr val="tx1"/>
                </a:solidFill>
              </a:defRPr>
            </a:lvl1pPr>
          </a:lstStyle>
          <a:p>
            <a:pPr fontAlgn="auto"/>
            <a:r>
              <a:rPr lang="zh-CN" altLang="en-US" strike="noStrike" noProof="1" smtClean="0"/>
              <a:t>编辑标题</a:t>
            </a:r>
            <a:endParaRPr lang="en-US" strike="noStrike" noProof="1"/>
          </a:p>
        </p:txBody>
      </p:sp>
      <p:sp>
        <p:nvSpPr>
          <p:cNvPr id="3" name="Date Placeholder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4" name="Footer Placeholder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Slide Number Placeholder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885600"/>
            <a:ext cx="3196800" cy="1600200"/>
          </a:xfrm>
        </p:spPr>
        <p:txBody>
          <a:bodyPr anchor="b">
            <a:noAutofit/>
          </a:bodyPr>
          <a:lstStyle>
            <a:lvl1pPr>
              <a:defRPr sz="4000"/>
            </a:lvl1pPr>
          </a:lstStyle>
          <a:p>
            <a:pPr fontAlgn="auto"/>
            <a:r>
              <a:rPr lang="zh-CN" altLang="en-US" strike="noStrike" noProof="1" smtClean="0"/>
              <a:t>单击此处编辑母版标题样式</a:t>
            </a:r>
            <a:endParaRPr lang="en-US" strike="noStrike" noProof="1"/>
          </a:p>
        </p:txBody>
      </p:sp>
      <p:sp>
        <p:nvSpPr>
          <p:cNvPr id="3" name="Picture Placeholder 2"/>
          <p:cNvSpPr>
            <a:spLocks noGrp="1"/>
          </p:cNvSpPr>
          <p:nvPr>
            <p:ph type="pic" idx="1"/>
          </p:nvPr>
        </p:nvSpPr>
        <p:spPr>
          <a:xfrm>
            <a:off x="4165200" y="878400"/>
            <a:ext cx="4478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smtClean="0"/>
              <a:t>单击图标添加图片</a:t>
            </a:r>
            <a:endParaRPr lang="en-US" strike="noStrike" noProof="1"/>
          </a:p>
        </p:txBody>
      </p:sp>
      <p:sp>
        <p:nvSpPr>
          <p:cNvPr id="4" name="Text Placeholder 3"/>
          <p:cNvSpPr>
            <a:spLocks noGrp="1"/>
          </p:cNvSpPr>
          <p:nvPr>
            <p:ph type="body" sz="half" idx="2"/>
          </p:nvPr>
        </p:nvSpPr>
        <p:spPr>
          <a:xfrm>
            <a:off x="629841" y="2487600"/>
            <a:ext cx="31968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auto"/>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16.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15.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30.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29.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4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ags" Target="../tags/tag4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p:cNvPicPr>
            <a:picLocks noChangeAspect="1"/>
          </p:cNvPicPr>
          <p:nvPr/>
        </p:nvPicPr>
        <p:blipFill>
          <a:blip r:embed="rId14" cstate="print"/>
          <a:srcRect l="10703" r="9831"/>
          <a:stretch>
            <a:fillRect/>
          </a:stretch>
        </p:blipFill>
        <p:spPr>
          <a:xfrm>
            <a:off x="0" y="0"/>
            <a:ext cx="9144000" cy="6858000"/>
          </a:xfrm>
          <a:prstGeom prst="rect">
            <a:avLst/>
          </a:prstGeom>
          <a:noFill/>
          <a:ln w="9525">
            <a:noFill/>
          </a:ln>
        </p:spPr>
      </p:pic>
      <p:sp>
        <p:nvSpPr>
          <p:cNvPr id="1027" name="Title Placeholder 1"/>
          <p:cNvSpPr>
            <a:spLocks noGrp="1"/>
          </p:cNvSpPr>
          <p:nvPr>
            <p:ph type="title"/>
            <p:custDataLst>
              <p:tags r:id="rId12"/>
            </p:custDataLst>
          </p:nvPr>
        </p:nvSpPr>
        <p:spPr>
          <a:xfrm>
            <a:off x="628650" y="365125"/>
            <a:ext cx="7886700" cy="792163"/>
          </a:xfrm>
          <a:prstGeom prst="rect">
            <a:avLst/>
          </a:prstGeom>
          <a:noFill/>
          <a:ln w="9525">
            <a:noFill/>
          </a:ln>
        </p:spPr>
        <p:txBody>
          <a:bodyPr lIns="91440" tIns="45720" rIns="91440" bIns="45720" anchor="ctr"/>
          <a:lstStyle/>
          <a:p>
            <a:pPr lvl="0"/>
            <a:r>
              <a:rPr lang="zh-CN" altLang="en-US" dirty="0"/>
              <a:t>单击此处编辑母版标题样式</a:t>
            </a:r>
            <a:endParaRPr lang="en-US" altLang="zh-CN" dirty="0"/>
          </a:p>
        </p:txBody>
      </p:sp>
      <p:sp>
        <p:nvSpPr>
          <p:cNvPr id="1028" name="Text Placeholder 2"/>
          <p:cNvSpPr>
            <a:spLocks noGrp="1"/>
          </p:cNvSpPr>
          <p:nvPr>
            <p:ph type="body"/>
            <p:custDataLst>
              <p:tags r:id="rId13"/>
            </p:custDataLst>
          </p:nvPr>
        </p:nvSpPr>
        <p:spPr>
          <a:xfrm>
            <a:off x="628650" y="1320800"/>
            <a:ext cx="7886700" cy="4856163"/>
          </a:xfrm>
          <a:prstGeom prst="rect">
            <a:avLst/>
          </a:prstGeom>
          <a:noFill/>
          <a:ln w="9525">
            <a:noFill/>
          </a:ln>
        </p:spPr>
        <p:txBody>
          <a:bodyPr lIns="91440" tIns="45720" rIns="91440" bIns="45720" anchor="t"/>
          <a:lstStyle/>
          <a:p>
            <a:pPr lvl="0" indent="-363855"/>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63855" indent="-363855" algn="l" defTabSz="914400" rtl="0" eaLnBrk="1" latinLnBrk="0" hangingPunct="1">
        <a:lnSpc>
          <a:spcPct val="90000"/>
        </a:lnSpc>
        <a:spcBef>
          <a:spcPts val="1000"/>
        </a:spcBef>
        <a:buFont typeface="Wingdings" panose="05000000000000000000" pitchFamily="2" charset="2"/>
        <a:buChar char="n"/>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图片 6"/>
          <p:cNvPicPr>
            <a:picLocks noChangeAspect="1"/>
          </p:cNvPicPr>
          <p:nvPr/>
        </p:nvPicPr>
        <p:blipFill>
          <a:blip r:embed="rId14" cstate="print"/>
          <a:srcRect l="10703" r="9831"/>
          <a:stretch>
            <a:fillRect/>
          </a:stretch>
        </p:blipFill>
        <p:spPr>
          <a:xfrm>
            <a:off x="0" y="0"/>
            <a:ext cx="9144000" cy="6858000"/>
          </a:xfrm>
          <a:prstGeom prst="rect">
            <a:avLst/>
          </a:prstGeom>
          <a:noFill/>
          <a:ln w="9525">
            <a:noFill/>
          </a:ln>
        </p:spPr>
      </p:pic>
      <p:sp>
        <p:nvSpPr>
          <p:cNvPr id="2051" name="Title Placeholder 1"/>
          <p:cNvSpPr>
            <a:spLocks noGrp="1"/>
          </p:cNvSpPr>
          <p:nvPr>
            <p:ph type="title"/>
            <p:custDataLst>
              <p:tags r:id="rId12"/>
            </p:custDataLst>
          </p:nvPr>
        </p:nvSpPr>
        <p:spPr>
          <a:xfrm>
            <a:off x="628650" y="365125"/>
            <a:ext cx="7886700" cy="792163"/>
          </a:xfrm>
          <a:prstGeom prst="rect">
            <a:avLst/>
          </a:prstGeom>
          <a:noFill/>
          <a:ln w="9525">
            <a:noFill/>
          </a:ln>
        </p:spPr>
        <p:txBody>
          <a:bodyPr lIns="91440" tIns="45720" rIns="91440" bIns="45720" anchor="ctr"/>
          <a:lstStyle/>
          <a:p>
            <a:pPr lvl="0"/>
            <a:r>
              <a:rPr lang="zh-CN" altLang="en-US" dirty="0"/>
              <a:t>单击此处编辑母版标题样式</a:t>
            </a:r>
            <a:endParaRPr lang="en-US" altLang="zh-CN" dirty="0"/>
          </a:p>
        </p:txBody>
      </p:sp>
      <p:sp>
        <p:nvSpPr>
          <p:cNvPr id="2052" name="Text Placeholder 2"/>
          <p:cNvSpPr>
            <a:spLocks noGrp="1"/>
          </p:cNvSpPr>
          <p:nvPr>
            <p:ph type="body"/>
            <p:custDataLst>
              <p:tags r:id="rId13"/>
            </p:custDataLst>
          </p:nvPr>
        </p:nvSpPr>
        <p:spPr>
          <a:xfrm>
            <a:off x="628650" y="1320800"/>
            <a:ext cx="7886700" cy="4856163"/>
          </a:xfrm>
          <a:prstGeom prst="rect">
            <a:avLst/>
          </a:prstGeom>
          <a:noFill/>
          <a:ln w="9525">
            <a:noFill/>
          </a:ln>
        </p:spPr>
        <p:txBody>
          <a:bodyPr lIns="91440" tIns="45720" rIns="91440" bIns="45720" anchor="t"/>
          <a:lstStyle/>
          <a:p>
            <a:pPr lvl="0" indent="-363855"/>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63855" indent="-363855" algn="l" defTabSz="914400" rtl="0" eaLnBrk="1" latinLnBrk="0" hangingPunct="1">
        <a:lnSpc>
          <a:spcPct val="90000"/>
        </a:lnSpc>
        <a:spcBef>
          <a:spcPts val="1000"/>
        </a:spcBef>
        <a:buFont typeface="Wingdings" panose="05000000000000000000" pitchFamily="2" charset="2"/>
        <a:buChar char="n"/>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图片 6"/>
          <p:cNvPicPr>
            <a:picLocks noChangeAspect="1"/>
          </p:cNvPicPr>
          <p:nvPr/>
        </p:nvPicPr>
        <p:blipFill>
          <a:blip r:embed="rId14" cstate="print"/>
          <a:srcRect l="10703" r="9831"/>
          <a:stretch>
            <a:fillRect/>
          </a:stretch>
        </p:blipFill>
        <p:spPr>
          <a:xfrm>
            <a:off x="0" y="0"/>
            <a:ext cx="9144000" cy="6858000"/>
          </a:xfrm>
          <a:prstGeom prst="rect">
            <a:avLst/>
          </a:prstGeom>
          <a:noFill/>
          <a:ln w="9525">
            <a:noFill/>
          </a:ln>
        </p:spPr>
      </p:pic>
      <p:sp>
        <p:nvSpPr>
          <p:cNvPr id="3075" name="Title Placeholder 1"/>
          <p:cNvSpPr>
            <a:spLocks noGrp="1"/>
          </p:cNvSpPr>
          <p:nvPr>
            <p:ph type="title"/>
            <p:custDataLst>
              <p:tags r:id="rId12"/>
            </p:custDataLst>
          </p:nvPr>
        </p:nvSpPr>
        <p:spPr>
          <a:xfrm>
            <a:off x="628650" y="365125"/>
            <a:ext cx="7886700" cy="792163"/>
          </a:xfrm>
          <a:prstGeom prst="rect">
            <a:avLst/>
          </a:prstGeom>
          <a:noFill/>
          <a:ln w="9525">
            <a:noFill/>
          </a:ln>
        </p:spPr>
        <p:txBody>
          <a:bodyPr lIns="91440" tIns="45720" rIns="91440" bIns="45720" anchor="ctr"/>
          <a:lstStyle/>
          <a:p>
            <a:pPr lvl="0"/>
            <a:r>
              <a:rPr lang="zh-CN" altLang="en-US" dirty="0"/>
              <a:t>单击此处编辑母版标题样式</a:t>
            </a:r>
            <a:endParaRPr lang="en-US" altLang="zh-CN" dirty="0"/>
          </a:p>
        </p:txBody>
      </p:sp>
      <p:sp>
        <p:nvSpPr>
          <p:cNvPr id="3076" name="Text Placeholder 2"/>
          <p:cNvSpPr>
            <a:spLocks noGrp="1"/>
          </p:cNvSpPr>
          <p:nvPr>
            <p:ph type="body"/>
            <p:custDataLst>
              <p:tags r:id="rId13"/>
            </p:custDataLst>
          </p:nvPr>
        </p:nvSpPr>
        <p:spPr>
          <a:xfrm>
            <a:off x="628650" y="1320800"/>
            <a:ext cx="7886700" cy="4856163"/>
          </a:xfrm>
          <a:prstGeom prst="rect">
            <a:avLst/>
          </a:prstGeom>
          <a:noFill/>
          <a:ln w="9525">
            <a:noFill/>
          </a:ln>
        </p:spPr>
        <p:txBody>
          <a:bodyPr lIns="91440" tIns="45720" rIns="91440" bIns="45720" anchor="t"/>
          <a:lstStyle/>
          <a:p>
            <a:pPr lvl="0" indent="-363855"/>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63855" indent="-363855" algn="l" defTabSz="914400" rtl="0" eaLnBrk="1" latinLnBrk="0" hangingPunct="1">
        <a:lnSpc>
          <a:spcPct val="90000"/>
        </a:lnSpc>
        <a:spcBef>
          <a:spcPts val="1000"/>
        </a:spcBef>
        <a:buFont typeface="Wingdings" panose="05000000000000000000" pitchFamily="2" charset="2"/>
        <a:buChar char="n"/>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098" name="图片 6"/>
          <p:cNvPicPr>
            <a:picLocks noChangeAspect="1"/>
          </p:cNvPicPr>
          <p:nvPr/>
        </p:nvPicPr>
        <p:blipFill>
          <a:blip r:embed="rId14" cstate="print"/>
          <a:srcRect l="10703" r="9831"/>
          <a:stretch>
            <a:fillRect/>
          </a:stretch>
        </p:blipFill>
        <p:spPr>
          <a:xfrm>
            <a:off x="0" y="0"/>
            <a:ext cx="9144000" cy="6858000"/>
          </a:xfrm>
          <a:prstGeom prst="rect">
            <a:avLst/>
          </a:prstGeom>
          <a:noFill/>
          <a:ln w="9525">
            <a:noFill/>
          </a:ln>
        </p:spPr>
      </p:pic>
      <p:sp>
        <p:nvSpPr>
          <p:cNvPr id="4099" name="Title Placeholder 1"/>
          <p:cNvSpPr>
            <a:spLocks noGrp="1"/>
          </p:cNvSpPr>
          <p:nvPr>
            <p:ph type="title"/>
            <p:custDataLst>
              <p:tags r:id="rId12"/>
            </p:custDataLst>
          </p:nvPr>
        </p:nvSpPr>
        <p:spPr>
          <a:xfrm>
            <a:off x="628650" y="365125"/>
            <a:ext cx="7886700" cy="792163"/>
          </a:xfrm>
          <a:prstGeom prst="rect">
            <a:avLst/>
          </a:prstGeom>
          <a:noFill/>
          <a:ln w="9525">
            <a:noFill/>
          </a:ln>
        </p:spPr>
        <p:txBody>
          <a:bodyPr lIns="91440" tIns="45720" rIns="91440" bIns="45720" anchor="ctr"/>
          <a:lstStyle/>
          <a:p>
            <a:pPr lvl="0"/>
            <a:r>
              <a:rPr lang="zh-CN" altLang="en-US" dirty="0"/>
              <a:t>单击此处编辑母版标题样式</a:t>
            </a:r>
            <a:endParaRPr lang="en-US" altLang="zh-CN" dirty="0"/>
          </a:p>
        </p:txBody>
      </p:sp>
      <p:sp>
        <p:nvSpPr>
          <p:cNvPr id="4100" name="Text Placeholder 2"/>
          <p:cNvSpPr>
            <a:spLocks noGrp="1"/>
          </p:cNvSpPr>
          <p:nvPr>
            <p:ph type="body"/>
            <p:custDataLst>
              <p:tags r:id="rId13"/>
            </p:custDataLst>
          </p:nvPr>
        </p:nvSpPr>
        <p:spPr>
          <a:xfrm>
            <a:off x="628650" y="1320800"/>
            <a:ext cx="7886700" cy="4856163"/>
          </a:xfrm>
          <a:prstGeom prst="rect">
            <a:avLst/>
          </a:prstGeom>
          <a:noFill/>
          <a:ln w="9525">
            <a:noFill/>
          </a:ln>
        </p:spPr>
        <p:txBody>
          <a:bodyPr lIns="91440" tIns="45720" rIns="91440" bIns="45720" anchor="t"/>
          <a:lstStyle/>
          <a:p>
            <a:pPr lvl="0" indent="-363855"/>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158B36B3-0AD9-447F-B463-1264E37017AC}" type="datetimeFigureOut">
              <a:rPr lang="zh-CN" altLang="en-US" strike="noStrike" noProof="1" smtClean="0">
                <a:latin typeface="Arial" panose="020B0604020202020204" pitchFamily="34" charset="0"/>
                <a:ea typeface="宋体" panose="02010600030101010101" pitchFamily="2" charset="-122"/>
                <a:cs typeface="+mn-cs"/>
              </a:rPr>
              <a:pPr fontAlgn="base"/>
              <a:t>2018/11/27 Tuesday</a:t>
            </a:fld>
            <a:endParaRPr lang="zh-CN" altLang="en-US" strike="noStrike" noProof="1"/>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C4E5A11-94C7-4C8D-A8BB-B24B5EDFAAFB}" type="slidenum">
              <a:rPr lang="zh-CN" altLang="en-US" strike="noStrike" noProof="1" smtClean="0">
                <a:latin typeface="Arial" panose="020B0604020202020204" pitchFamily="34" charset="0"/>
                <a:ea typeface="宋体"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63855" indent="-363855" algn="l" defTabSz="914400" rtl="0" eaLnBrk="1" latinLnBrk="0" hangingPunct="1">
        <a:lnSpc>
          <a:spcPct val="90000"/>
        </a:lnSpc>
        <a:spcBef>
          <a:spcPts val="1000"/>
        </a:spcBef>
        <a:buFont typeface="Wingdings" panose="05000000000000000000" pitchFamily="2" charset="2"/>
        <a:buChar char="n"/>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hyperlink" Target="http://code.google.com/p/gerrit/" TargetMode="Externa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2.xml"/><Relationship Id="rId1" Type="http://schemas.openxmlformats.org/officeDocument/2006/relationships/tags" Target="../tags/tag118.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2.xml"/><Relationship Id="rId1" Type="http://schemas.openxmlformats.org/officeDocument/2006/relationships/tags" Target="../tags/tag119.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20.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21.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2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cnblogs.com/kevingrace/p/5651447.html" TargetMode="External"/><Relationship Id="rId2" Type="http://schemas.openxmlformats.org/officeDocument/2006/relationships/slideLayout" Target="../slideLayouts/slideLayout32.xml"/><Relationship Id="rId1" Type="http://schemas.openxmlformats.org/officeDocument/2006/relationships/tags" Target="../tags/tag1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2.xml"/><Relationship Id="rId1" Type="http://schemas.openxmlformats.org/officeDocument/2006/relationships/tags" Target="../tags/tag125.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32.xml"/><Relationship Id="rId1" Type="http://schemas.openxmlformats.org/officeDocument/2006/relationships/tags" Target="../tags/tag126.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32.xml"/><Relationship Id="rId1" Type="http://schemas.openxmlformats.org/officeDocument/2006/relationships/tags" Target="../tags/tag127.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2.xml"/><Relationship Id="rId1" Type="http://schemas.openxmlformats.org/officeDocument/2006/relationships/tags" Target="../tags/tag128.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30.xml"/><Relationship Id="rId5" Type="http://schemas.openxmlformats.org/officeDocument/2006/relationships/image" Target="../media/image82.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31.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3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32.xml"/><Relationship Id="rId1" Type="http://schemas.openxmlformats.org/officeDocument/2006/relationships/tags" Target="../tags/tag133.xml"/><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34.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32.xml"/><Relationship Id="rId1" Type="http://schemas.openxmlformats.org/officeDocument/2006/relationships/tags" Target="../tags/tag135.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2.xml"/></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7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2.xml"/><Relationship Id="rId1" Type="http://schemas.openxmlformats.org/officeDocument/2006/relationships/tags" Target="../tags/tag78.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2.xml"/><Relationship Id="rId1" Type="http://schemas.openxmlformats.org/officeDocument/2006/relationships/tags" Target="../tags/tag7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80.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2.xml"/><Relationship Id="rId1" Type="http://schemas.openxmlformats.org/officeDocument/2006/relationships/tags" Target="../tags/tag8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2.xml"/><Relationship Id="rId1" Type="http://schemas.openxmlformats.org/officeDocument/2006/relationships/tags" Target="../tags/tag8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90.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1.xml"/></Relationships>
</file>

<file path=ppt/slides/_rels/slide6.xml.rels><?xml version="1.0" encoding="UTF-8" standalone="yes"?>
<Relationships xmlns="http://schemas.openxmlformats.org/package/2006/relationships"><Relationship Id="rId8" Type="http://schemas.openxmlformats.org/officeDocument/2006/relationships/hyperlink" Target="https://blog.csdn.net/stwstw0123/article/details/47615535" TargetMode="External"/><Relationship Id="rId3" Type="http://schemas.openxmlformats.org/officeDocument/2006/relationships/notesSlide" Target="../notesSlides/notesSlide2.xml"/><Relationship Id="rId7" Type="http://schemas.openxmlformats.org/officeDocument/2006/relationships/hyperlink" Target="https://www.cnblogs.com/kevingrace/p/5651447.html" TargetMode="External"/><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hyperlink" Target="https://blog.csdn.net/peterxiaoq/article/details/73330314" TargetMode="External"/><Relationship Id="rId5" Type="http://schemas.openxmlformats.org/officeDocument/2006/relationships/hyperlink" Target="https://gerrit-releases.storage.googleapis.com/index.html" TargetMode="External"/><Relationship Id="rId4" Type="http://schemas.openxmlformats.org/officeDocument/2006/relationships/hyperlink" Target="https://gerrit-review.googlesource.com/Documentation/linux-quickstart.html" TargetMode="External"/><Relationship Id="rId9" Type="http://schemas.openxmlformats.org/officeDocument/2006/relationships/hyperlink" Target="http://blog.51cto.com/nanfeibobo/2089513" TargetMode="Externa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4.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5.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6.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00.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0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0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2.xml"/><Relationship Id="rId1" Type="http://schemas.openxmlformats.org/officeDocument/2006/relationships/tags" Target="../tags/tag103.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2.xml"/><Relationship Id="rId1" Type="http://schemas.openxmlformats.org/officeDocument/2006/relationships/tags" Target="../tags/tag104.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2.xml"/><Relationship Id="rId1" Type="http://schemas.openxmlformats.org/officeDocument/2006/relationships/tags" Target="../tags/tag105.xml"/><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2.xml"/><Relationship Id="rId1" Type="http://schemas.openxmlformats.org/officeDocument/2006/relationships/tags" Target="../tags/tag106.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2.xml"/><Relationship Id="rId1" Type="http://schemas.openxmlformats.org/officeDocument/2006/relationships/tags" Target="../tags/tag107.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2.xml"/><Relationship Id="rId1" Type="http://schemas.openxmlformats.org/officeDocument/2006/relationships/tags" Target="../tags/tag108.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2.xml"/><Relationship Id="rId1" Type="http://schemas.openxmlformats.org/officeDocument/2006/relationships/tags" Target="../tags/tag109.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hyperlink" Target="https://gerrit-review.googlesource.com/admin/repos/plugins/replication" TargetMode="Externa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2.xml"/><Relationship Id="rId1" Type="http://schemas.openxmlformats.org/officeDocument/2006/relationships/tags" Target="../tags/tag110.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2.xml"/><Relationship Id="rId1" Type="http://schemas.openxmlformats.org/officeDocument/2006/relationships/tags" Target="../tags/tag111.xml"/><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2.xml"/><Relationship Id="rId1" Type="http://schemas.openxmlformats.org/officeDocument/2006/relationships/tags" Target="../tags/tag11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13.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2.xml"/><Relationship Id="rId5" Type="http://schemas.openxmlformats.org/officeDocument/2006/relationships/image" Target="../media/image62.pn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2.xml"/><Relationship Id="rId1" Type="http://schemas.openxmlformats.org/officeDocument/2006/relationships/tags" Target="../tags/tag114.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2.xml"/><Relationship Id="rId1" Type="http://schemas.openxmlformats.org/officeDocument/2006/relationships/tags" Target="../tags/tag115.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2.xml"/><Relationship Id="rId1" Type="http://schemas.openxmlformats.org/officeDocument/2006/relationships/tags" Target="../tags/tag116.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32.xml"/><Relationship Id="rId1"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ctrTitle"/>
            <p:custDataLst>
              <p:tags r:id="rId2"/>
            </p:custDataLst>
          </p:nvPr>
        </p:nvSpPr>
        <p:spPr>
          <a:xfrm>
            <a:off x="685800" y="1625600"/>
            <a:ext cx="7772400" cy="1450975"/>
          </a:xfrm>
        </p:spPr>
        <p:txBody>
          <a:bodyPr lIns="91440" tIns="45720" rIns="91440" bIns="45720" anchor="b"/>
          <a:lstStyle/>
          <a:p>
            <a:pPr defTabSz="914400" fontAlgn="base">
              <a:buNone/>
            </a:pPr>
            <a:r>
              <a:rPr lang="zh-CN" altLang="en-US" sz="4000" kern="1200" dirty="0">
                <a:latin typeface="+mj-lt"/>
                <a:ea typeface="+mj-ea"/>
                <a:cs typeface="+mj-cs"/>
              </a:rPr>
              <a:t>代</a:t>
            </a:r>
            <a:r>
              <a:rPr lang="zh-CN" altLang="en-US" sz="4000" kern="1200" dirty="0" smtClean="0">
                <a:latin typeface="+mj-lt"/>
                <a:ea typeface="+mj-ea"/>
                <a:cs typeface="+mj-cs"/>
              </a:rPr>
              <a:t>码</a:t>
            </a:r>
            <a:r>
              <a:rPr lang="zh-CN" altLang="en-US" sz="4000" dirty="0" smtClean="0"/>
              <a:t>评审</a:t>
            </a:r>
            <a:r>
              <a:rPr lang="en-US" altLang="zh-CN" sz="4000" kern="1200" dirty="0" smtClean="0">
                <a:latin typeface="+mj-lt"/>
                <a:ea typeface="+mj-ea"/>
                <a:cs typeface="+mj-cs"/>
              </a:rPr>
              <a:t>——</a:t>
            </a:r>
            <a:r>
              <a:rPr lang="en-US" altLang="zh-CN" sz="4000" kern="1200" dirty="0">
                <a:latin typeface="+mj-lt"/>
                <a:ea typeface="+mj-ea"/>
                <a:cs typeface="+mj-cs"/>
              </a:rPr>
              <a:t/>
            </a:r>
            <a:br>
              <a:rPr lang="en-US" altLang="zh-CN" sz="4000" kern="1200" dirty="0">
                <a:latin typeface="+mj-lt"/>
                <a:ea typeface="+mj-ea"/>
                <a:cs typeface="+mj-cs"/>
              </a:rPr>
            </a:br>
            <a:r>
              <a:rPr lang="en-US" altLang="zh-CN" sz="4000" kern="1200" dirty="0">
                <a:latin typeface="+mj-lt"/>
                <a:ea typeface="+mj-ea"/>
                <a:cs typeface="+mj-cs"/>
              </a:rPr>
              <a:t>Pre-Commit </a:t>
            </a:r>
            <a:r>
              <a:rPr lang="en-US" altLang="zh-CN" sz="4000" kern="1200" dirty="0" smtClean="0">
                <a:latin typeface="+mj-lt"/>
                <a:ea typeface="+mj-ea"/>
                <a:cs typeface="+mj-cs"/>
              </a:rPr>
              <a:t>Reviews</a:t>
            </a:r>
            <a:endParaRPr lang="en-US" altLang="zh-CN" sz="4000" kern="1200" dirty="0">
              <a:latin typeface="+mj-lt"/>
              <a:ea typeface="+mj-ea"/>
              <a:cs typeface="+mj-cs"/>
            </a:endParaRPr>
          </a:p>
        </p:txBody>
      </p:sp>
      <p:sp>
        <p:nvSpPr>
          <p:cNvPr id="18434" name="副标题 2"/>
          <p:cNvSpPr>
            <a:spLocks noGrp="1"/>
          </p:cNvSpPr>
          <p:nvPr>
            <p:ph type="subTitle" idx="1"/>
            <p:custDataLst>
              <p:tags r:id="rId3"/>
            </p:custDataLst>
          </p:nvPr>
        </p:nvSpPr>
        <p:spPr>
          <a:xfrm>
            <a:off x="685800" y="3470275"/>
            <a:ext cx="7772400" cy="579438"/>
          </a:xfrm>
        </p:spPr>
        <p:txBody>
          <a:bodyPr lIns="91440" tIns="45720" rIns="91440" bIns="45720" anchor="t">
            <a:normAutofit fontScale="97500"/>
          </a:bodyPr>
          <a:lstStyle/>
          <a:p>
            <a:pPr defTabSz="914400"/>
            <a:r>
              <a:rPr lang="zh-CN" altLang="en-US" kern="1200" dirty="0">
                <a:latin typeface="+mn-lt"/>
                <a:ea typeface="+mn-ea"/>
                <a:cs typeface="+mn-cs"/>
              </a:rPr>
              <a:t>杨</a:t>
            </a:r>
            <a:r>
              <a:rPr lang="zh-CN" altLang="en-US" kern="1200" dirty="0" smtClean="0">
                <a:latin typeface="+mn-lt"/>
                <a:ea typeface="+mn-ea"/>
                <a:cs typeface="+mn-cs"/>
              </a:rPr>
              <a:t>鹏  彭</a:t>
            </a:r>
            <a:r>
              <a:rPr lang="zh-CN" altLang="en-US" kern="1200" dirty="0">
                <a:latin typeface="+mn-lt"/>
                <a:ea typeface="+mn-ea"/>
                <a:cs typeface="+mn-cs"/>
              </a:rPr>
              <a:t>治</a:t>
            </a:r>
            <a:r>
              <a:rPr lang="zh-CN" altLang="en-US" kern="1200" dirty="0" smtClean="0">
                <a:latin typeface="+mn-lt"/>
                <a:ea typeface="+mn-ea"/>
                <a:cs typeface="+mn-cs"/>
              </a:rPr>
              <a:t>湘  黄光成</a:t>
            </a:r>
            <a:endParaRPr lang="zh-CN" altLang="en-US" kern="1200" dirty="0">
              <a:latin typeface="+mn-lt"/>
              <a:ea typeface="+mn-ea"/>
              <a:cs typeface="+mn-cs"/>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安装中可能遇到的问题</a:t>
            </a:r>
          </a:p>
        </p:txBody>
      </p:sp>
      <p:sp>
        <p:nvSpPr>
          <p:cNvPr id="3" name="内容占位符 2"/>
          <p:cNvSpPr>
            <a:spLocks noGrp="1"/>
          </p:cNvSpPr>
          <p:nvPr>
            <p:ph idx="1"/>
          </p:nvPr>
        </p:nvSpPr>
        <p:spPr/>
        <p:txBody>
          <a:bodyPr/>
          <a:lstStyle/>
          <a:p>
            <a:pPr marL="0" indent="0">
              <a:buNone/>
            </a:pPr>
            <a:r>
              <a:rPr lang="en-US" altLang="zh-CN" dirty="0"/>
              <a:t>1.</a:t>
            </a:r>
            <a:r>
              <a:rPr lang="zh-CN" altLang="en-US" dirty="0"/>
              <a:t>缺少部分插件导致</a:t>
            </a:r>
            <a:r>
              <a:rPr lang="en-US" altLang="zh-CN" dirty="0"/>
              <a:t>web </a:t>
            </a:r>
            <a:r>
              <a:rPr lang="en-US" altLang="zh-CN" dirty="0" err="1"/>
              <a:t>ui</a:t>
            </a:r>
            <a:r>
              <a:rPr lang="zh-CN" altLang="en-US" dirty="0"/>
              <a:t>中不显示项目地址</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r>
              <a:rPr lang="en-US" altLang="zh-CN" dirty="0"/>
              <a:t>2.</a:t>
            </a:r>
            <a:r>
              <a:rPr lang="zh-CN" altLang="en-US" dirty="0"/>
              <a:t>无法同步</a:t>
            </a:r>
            <a:r>
              <a:rPr lang="en-US" altLang="zh-CN" dirty="0" err="1"/>
              <a:t>gerrit</a:t>
            </a:r>
            <a:r>
              <a:rPr lang="zh-CN" altLang="en-US" dirty="0"/>
              <a:t>代码到</a:t>
            </a:r>
            <a:r>
              <a:rPr lang="en-US" altLang="zh-CN" dirty="0" err="1" smtClean="0"/>
              <a:t>git</a:t>
            </a:r>
            <a:endParaRPr lang="en-US" altLang="zh-CN" dirty="0" smtClean="0"/>
          </a:p>
        </p:txBody>
      </p:sp>
      <p:pic>
        <p:nvPicPr>
          <p:cNvPr id="4" name="图片 3" descr="clipboard"/>
          <p:cNvPicPr>
            <a:picLocks noChangeAspect="1"/>
          </p:cNvPicPr>
          <p:nvPr/>
        </p:nvPicPr>
        <p:blipFill>
          <a:blip r:embed="rId3" cstate="print"/>
          <a:stretch>
            <a:fillRect/>
          </a:stretch>
        </p:blipFill>
        <p:spPr>
          <a:xfrm>
            <a:off x="679450" y="1804670"/>
            <a:ext cx="4588510" cy="176339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Verify</a:t>
            </a:r>
            <a:endParaRPr lang="zh-CN" altLang="en-US" dirty="0"/>
          </a:p>
        </p:txBody>
      </p:sp>
      <p:sp>
        <p:nvSpPr>
          <p:cNvPr id="3" name="内容占位符 2"/>
          <p:cNvSpPr>
            <a:spLocks noGrp="1"/>
          </p:cNvSpPr>
          <p:nvPr>
            <p:ph idx="1"/>
          </p:nvPr>
        </p:nvSpPr>
        <p:spPr/>
        <p:txBody>
          <a:bodyPr/>
          <a:lstStyle/>
          <a:p>
            <a:r>
              <a:rPr lang="en-US" altLang="zh-CN" dirty="0" smtClean="0"/>
              <a:t>Verifying means checking that the change actually works. This would typically be checking that the code compiles, unit tests pass and similar checks. It’s also worth noting that this is only </a:t>
            </a:r>
            <a:r>
              <a:rPr lang="en-US" altLang="zh-CN" dirty="0" err="1" smtClean="0"/>
              <a:t>Gerrit’s</a:t>
            </a:r>
            <a:r>
              <a:rPr lang="en-US" altLang="zh-CN" dirty="0" smtClean="0"/>
              <a:t> default work-flow, the verify check can actually be removed or others </a:t>
            </a:r>
          </a:p>
          <a:p>
            <a:r>
              <a:rPr lang="zh-CN" altLang="en-US" dirty="0" smtClean="0"/>
              <a:t>手动：</a:t>
            </a:r>
            <a:r>
              <a:rPr lang="en-US" altLang="zh-CN" dirty="0" smtClean="0"/>
              <a:t>checkout</a:t>
            </a:r>
            <a:r>
              <a:rPr lang="zh-CN" altLang="en-US" dirty="0" smtClean="0"/>
              <a:t>代码下来编译、部署、测试</a:t>
            </a:r>
            <a:endParaRPr lang="en-US" altLang="zh-CN" dirty="0" smtClean="0"/>
          </a:p>
          <a:p>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187624" y="3573016"/>
            <a:ext cx="7218363" cy="276225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自动：</a:t>
            </a:r>
            <a:r>
              <a:rPr lang="en-US" altLang="zh-CN" dirty="0" smtClean="0"/>
              <a:t> https://wiki.jenkins.io/display/JENKINS/Gerrit+Trigger</a:t>
            </a:r>
          </a:p>
          <a:p>
            <a:pPr>
              <a:buNone/>
            </a:pPr>
            <a:r>
              <a:rPr lang="en-US" altLang="zh-CN" dirty="0" smtClean="0"/>
              <a:t>	This </a:t>
            </a:r>
            <a:r>
              <a:rPr lang="en-US" altLang="zh-CN" dirty="0" err="1" smtClean="0"/>
              <a:t>plugin</a:t>
            </a:r>
            <a:r>
              <a:rPr lang="en-US" altLang="zh-CN" dirty="0" smtClean="0"/>
              <a:t> integrates Jenkins to </a:t>
            </a:r>
            <a:r>
              <a:rPr lang="en-US" altLang="zh-CN" dirty="0" err="1" smtClean="0">
                <a:hlinkClick r:id="rId2" tooltip="Gerrit"/>
              </a:rPr>
              <a:t>Gerrit</a:t>
            </a:r>
            <a:r>
              <a:rPr lang="en-US" altLang="zh-CN" dirty="0" smtClean="0"/>
              <a:t> code review for triggering builds when a "patch set" is created.</a:t>
            </a:r>
          </a:p>
          <a:p>
            <a:pPr>
              <a:buNone/>
            </a:pPr>
            <a:endParaRPr lang="en-US" altLang="zh-CN" dirty="0" smtClean="0"/>
          </a:p>
          <a:p>
            <a:pPr>
              <a:buNone/>
            </a:pPr>
            <a:r>
              <a:rPr lang="zh-CN" altLang="en-US" dirty="0" smtClean="0"/>
              <a:t>当一个</a:t>
            </a:r>
            <a:r>
              <a:rPr lang="en-US" altLang="zh-CN" dirty="0" smtClean="0"/>
              <a:t>patch set</a:t>
            </a:r>
            <a:r>
              <a:rPr lang="zh-CN" altLang="en-US" dirty="0" smtClean="0"/>
              <a:t>提交到</a:t>
            </a:r>
            <a:r>
              <a:rPr lang="en-US" altLang="zh-CN" dirty="0" err="1" smtClean="0"/>
              <a:t>gerrit</a:t>
            </a:r>
            <a:r>
              <a:rPr lang="zh-CN" altLang="en-US" dirty="0" smtClean="0"/>
              <a:t>后，自动触发</a:t>
            </a:r>
            <a:r>
              <a:rPr lang="en-US" altLang="zh-CN" dirty="0" err="1" smtClean="0"/>
              <a:t>jenkins</a:t>
            </a:r>
            <a:r>
              <a:rPr lang="zh-CN" altLang="en-US" dirty="0" smtClean="0"/>
              <a:t>对最新</a:t>
            </a:r>
            <a:r>
              <a:rPr lang="en-US" altLang="zh-CN" dirty="0" smtClean="0"/>
              <a:t>patch set</a:t>
            </a:r>
            <a:r>
              <a:rPr lang="zh-CN" altLang="en-US" dirty="0" smtClean="0"/>
              <a:t>的</a:t>
            </a:r>
            <a:r>
              <a:rPr lang="en-US" altLang="zh-CN" dirty="0" smtClean="0"/>
              <a:t>commit</a:t>
            </a:r>
            <a:r>
              <a:rPr lang="zh-CN" altLang="en-US" dirty="0" smtClean="0"/>
              <a:t>的编译、部署、测试。</a:t>
            </a:r>
            <a:endParaRPr lang="en-US" altLang="zh-CN" dirty="0" smtClean="0"/>
          </a:p>
          <a:p>
            <a:pPr>
              <a:buNone/>
            </a:pPr>
            <a:endParaRPr lang="en-US" altLang="zh-CN" dirty="0" smtClean="0"/>
          </a:p>
          <a:p>
            <a:pPr>
              <a:buNone/>
            </a:pPr>
            <a:r>
              <a:rPr lang="zh-CN" altLang="en-US" dirty="0" smtClean="0"/>
              <a:t>详见下一章。</a:t>
            </a:r>
            <a:endParaRPr lang="en-US" altLang="zh-CN" dirty="0" smtClean="0"/>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p:txBody>
          <a:bodyPr lIns="91440" tIns="45720" rIns="91440" bIns="45720" anchor="ctr"/>
          <a:lstStyle/>
          <a:p>
            <a:r>
              <a:rPr lang="en-US" altLang="zh-CN" dirty="0" err="1">
                <a:sym typeface="黑体" panose="02010609060101010101" charset="-122"/>
              </a:rPr>
              <a:t>Gerrit</a:t>
            </a:r>
            <a:r>
              <a:rPr lang="en-US" altLang="zh-CN" dirty="0" smtClean="0">
                <a:sym typeface="黑体" panose="02010609060101010101" charset="-122"/>
              </a:rPr>
              <a:t>——Developer/Owner submit</a:t>
            </a:r>
            <a:r>
              <a:rPr lang="zh-CN" altLang="en-US" dirty="0">
                <a:sym typeface="黑体" panose="02010609060101010101" charset="-122"/>
              </a:rPr>
              <a:t>代码</a:t>
            </a:r>
          </a:p>
        </p:txBody>
      </p:sp>
      <p:sp>
        <p:nvSpPr>
          <p:cNvPr id="78850" name="内容占位符 2"/>
          <p:cNvSpPr>
            <a:spLocks noGrp="1"/>
          </p:cNvSpPr>
          <p:nvPr>
            <p:ph idx="1"/>
          </p:nvPr>
        </p:nvSpPr>
        <p:spPr/>
        <p:txBody>
          <a:bodyPr lIns="91440" tIns="45720" rIns="91440" bIns="45720" anchor="t"/>
          <a:lstStyle/>
          <a:p>
            <a:pPr fontAlgn="base"/>
            <a:r>
              <a:rPr lang="en-US" altLang="zh-CN" dirty="0" smtClean="0"/>
              <a:t>Reviewers</a:t>
            </a:r>
            <a:r>
              <a:rPr lang="zh-CN" altLang="en-US" dirty="0" smtClean="0"/>
              <a:t>评审通过后，</a:t>
            </a:r>
            <a:r>
              <a:rPr lang="en-US" altLang="zh-CN" dirty="0" smtClean="0"/>
              <a:t>developer/owner</a:t>
            </a:r>
            <a:r>
              <a:rPr lang="zh-CN" altLang="en-US" dirty="0" smtClean="0"/>
              <a:t>点</a:t>
            </a:r>
            <a:r>
              <a:rPr lang="zh-CN" altLang="en-US" dirty="0"/>
              <a:t>击【</a:t>
            </a:r>
            <a:r>
              <a:rPr lang="en-US" altLang="zh-CN" dirty="0"/>
              <a:t>submit</a:t>
            </a:r>
            <a:r>
              <a:rPr lang="zh-CN" altLang="en-US" dirty="0"/>
              <a:t>】按</a:t>
            </a:r>
            <a:r>
              <a:rPr lang="zh-CN" altLang="en-US" dirty="0" smtClean="0"/>
              <a:t>钮提交代码，同步到</a:t>
            </a:r>
            <a:r>
              <a:rPr lang="en-US" altLang="zh-CN" dirty="0" err="1" smtClean="0"/>
              <a:t>GitLab</a:t>
            </a:r>
            <a:r>
              <a:rPr lang="en-US" altLang="zh-CN" dirty="0" smtClean="0"/>
              <a:t>:【</a:t>
            </a:r>
            <a:r>
              <a:rPr lang="en-US" altLang="zh-CN" dirty="0" smtClean="0">
                <a:solidFill>
                  <a:srgbClr val="FF0000"/>
                </a:solidFill>
              </a:rPr>
              <a:t> Code-Review</a:t>
            </a:r>
            <a:r>
              <a:rPr lang="zh-CN" altLang="en-US" dirty="0" smtClean="0">
                <a:solidFill>
                  <a:srgbClr val="FF0000"/>
                </a:solidFill>
              </a:rPr>
              <a:t>处于</a:t>
            </a:r>
            <a:r>
              <a:rPr lang="en-US" altLang="zh-CN" dirty="0" smtClean="0">
                <a:solidFill>
                  <a:srgbClr val="FF0000"/>
                </a:solidFill>
              </a:rPr>
              <a:t>+2</a:t>
            </a:r>
            <a:r>
              <a:rPr lang="zh-CN" altLang="en-US" dirty="0" smtClean="0">
                <a:solidFill>
                  <a:srgbClr val="FF0000"/>
                </a:solidFill>
              </a:rPr>
              <a:t>状态 </a:t>
            </a:r>
            <a:r>
              <a:rPr lang="en-US" altLang="zh-CN" dirty="0" smtClean="0">
                <a:solidFill>
                  <a:srgbClr val="FF0000"/>
                </a:solidFill>
              </a:rPr>
              <a:t>&amp;&amp; Verified</a:t>
            </a:r>
            <a:r>
              <a:rPr lang="zh-CN" altLang="en-US" dirty="0" smtClean="0">
                <a:solidFill>
                  <a:srgbClr val="FF0000"/>
                </a:solidFill>
              </a:rPr>
              <a:t>处于</a:t>
            </a:r>
            <a:r>
              <a:rPr lang="en-US" altLang="zh-CN" dirty="0" smtClean="0">
                <a:solidFill>
                  <a:srgbClr val="FF0000"/>
                </a:solidFill>
              </a:rPr>
              <a:t>+1</a:t>
            </a:r>
            <a:r>
              <a:rPr lang="zh-CN" altLang="en-US" dirty="0" smtClean="0">
                <a:solidFill>
                  <a:srgbClr val="FF0000"/>
                </a:solidFill>
              </a:rPr>
              <a:t>状态时</a:t>
            </a:r>
            <a:r>
              <a:rPr lang="en-US" altLang="zh-CN" dirty="0" smtClean="0">
                <a:solidFill>
                  <a:srgbClr val="FF0000"/>
                </a:solidFill>
              </a:rPr>
              <a:t>submit</a:t>
            </a:r>
            <a:r>
              <a:rPr lang="zh-CN" altLang="en-US" dirty="0" smtClean="0">
                <a:solidFill>
                  <a:srgbClr val="FF0000"/>
                </a:solidFill>
              </a:rPr>
              <a:t>按钮才会出现</a:t>
            </a:r>
            <a:r>
              <a:rPr lang="en-US" altLang="zh-CN" dirty="0" smtClean="0"/>
              <a:t>】</a:t>
            </a:r>
            <a:endParaRPr lang="en-US" altLang="zh-CN" dirty="0"/>
          </a:p>
        </p:txBody>
      </p:sp>
      <p:pic>
        <p:nvPicPr>
          <p:cNvPr id="78851" name="图片 3"/>
          <p:cNvPicPr>
            <a:picLocks noChangeAspect="1"/>
          </p:cNvPicPr>
          <p:nvPr/>
        </p:nvPicPr>
        <p:blipFill>
          <a:blip r:embed="rId3" cstate="print"/>
          <a:stretch>
            <a:fillRect/>
          </a:stretch>
        </p:blipFill>
        <p:spPr>
          <a:xfrm>
            <a:off x="467544" y="2348880"/>
            <a:ext cx="8230997" cy="4308053"/>
          </a:xfrm>
          <a:prstGeom prst="rect">
            <a:avLst/>
          </a:prstGeom>
          <a:noFill/>
          <a:ln w="9525">
            <a:noFill/>
          </a:ln>
        </p:spPr>
      </p:pic>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p:cNvSpPr>
            <a:spLocks noGrp="1"/>
          </p:cNvSpPr>
          <p:nvPr>
            <p:ph idx="1"/>
          </p:nvPr>
        </p:nvSpPr>
        <p:spPr/>
        <p:txBody>
          <a:bodyPr lIns="91440" tIns="45720" rIns="91440" bIns="45720" anchor="t"/>
          <a:lstStyle/>
          <a:p>
            <a:r>
              <a:rPr lang="zh-CN" altLang="en-US" dirty="0"/>
              <a:t>在</a:t>
            </a:r>
            <a:r>
              <a:rPr lang="en-US" altLang="zh-CN" dirty="0" err="1" smtClean="0"/>
              <a:t>GitLab</a:t>
            </a:r>
            <a:r>
              <a:rPr lang="zh-CN" altLang="en-US" dirty="0" smtClean="0"/>
              <a:t>上</a:t>
            </a:r>
            <a:r>
              <a:rPr lang="zh-CN" altLang="en-US" dirty="0"/>
              <a:t>查看</a:t>
            </a:r>
            <a:r>
              <a:rPr lang="en-US" altLang="zh-CN" dirty="0"/>
              <a:t>submit</a:t>
            </a:r>
            <a:r>
              <a:rPr lang="zh-CN" altLang="en-US" dirty="0"/>
              <a:t>结果</a:t>
            </a:r>
          </a:p>
          <a:p>
            <a:endParaRPr lang="zh-CN" altLang="en-US" dirty="0"/>
          </a:p>
        </p:txBody>
      </p:sp>
      <p:pic>
        <p:nvPicPr>
          <p:cNvPr id="79875" name="图片 3"/>
          <p:cNvPicPr>
            <a:picLocks noChangeAspect="1"/>
          </p:cNvPicPr>
          <p:nvPr/>
        </p:nvPicPr>
        <p:blipFill>
          <a:blip r:embed="rId3" cstate="print"/>
          <a:stretch>
            <a:fillRect/>
          </a:stretch>
        </p:blipFill>
        <p:spPr>
          <a:xfrm>
            <a:off x="-12700" y="1758950"/>
            <a:ext cx="9156700" cy="5070475"/>
          </a:xfrm>
          <a:prstGeom prst="rect">
            <a:avLst/>
          </a:prstGeom>
          <a:noFill/>
          <a:ln w="9525">
            <a:noFill/>
          </a:ln>
        </p:spPr>
      </p:pic>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发布之前打</a:t>
            </a:r>
            <a:r>
              <a:rPr lang="en-US" altLang="zh-CN" dirty="0" smtClean="0"/>
              <a:t>tag</a:t>
            </a:r>
            <a:endParaRPr lang="zh-CN" alt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619672" y="1412776"/>
            <a:ext cx="5781675" cy="4400550"/>
          </a:xfrm>
          <a:prstGeom prst="rect">
            <a:avLst/>
          </a:prstGeom>
          <a:noFill/>
          <a:ln w="9525">
            <a:noFill/>
            <a:miter lim="800000"/>
            <a:headEnd/>
            <a:tailEnd/>
          </a:ln>
        </p:spPr>
      </p:pic>
    </p:spTree>
  </p:cSld>
  <p:clrMapOvr>
    <a:masterClrMapping/>
  </p:clrMapOvr>
  <p:transition advTm="0"/>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a:t>
            </a:r>
            <a:r>
              <a:rPr lang="en-US" altLang="zh-CN" dirty="0" smtClean="0"/>
              <a:t>tag</a:t>
            </a:r>
            <a:r>
              <a:rPr lang="zh-CN" altLang="en-US" dirty="0" smtClean="0"/>
              <a:t>的权限配置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971600" y="1988840"/>
            <a:ext cx="7286625" cy="180975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p:txBody>
          <a:bodyPr lIns="91440" tIns="45720" rIns="91440" bIns="45720" anchor="ctr"/>
          <a:lstStyle/>
          <a:p>
            <a:r>
              <a:rPr lang="zh-CN" altLang="en-US" dirty="0" smtClean="0"/>
              <a:t>六、</a:t>
            </a:r>
            <a:r>
              <a:rPr lang="en-US" altLang="zh-CN" dirty="0" smtClean="0"/>
              <a:t>Jenkins</a:t>
            </a:r>
            <a:r>
              <a:rPr lang="zh-CN" altLang="en-US" dirty="0" smtClean="0"/>
              <a:t>自动</a:t>
            </a:r>
            <a:r>
              <a:rPr lang="en-US" altLang="zh-CN" dirty="0" smtClean="0"/>
              <a:t>verify</a:t>
            </a:r>
            <a:endParaRPr lang="zh-CN" altLang="en-US" dirty="0"/>
          </a:p>
        </p:txBody>
      </p:sp>
      <p:sp>
        <p:nvSpPr>
          <p:cNvPr id="3" name="内容占位符 2"/>
          <p:cNvSpPr>
            <a:spLocks noGrp="1"/>
          </p:cNvSpPr>
          <p:nvPr>
            <p:ph idx="1"/>
          </p:nvPr>
        </p:nvSpPr>
        <p:spPr/>
        <p:txBody>
          <a:bodyPr lIns="91440" tIns="45720" rIns="91440" bIns="45720" anchor="t"/>
          <a:lstStyle/>
          <a:p>
            <a:pPr marL="0" indent="0">
              <a:buNone/>
            </a:pPr>
            <a:endParaRPr lang="en-US" altLang="zh-CN" dirty="0"/>
          </a:p>
        </p:txBody>
      </p:sp>
    </p:spTree>
    <p:custDataLst>
      <p:tags r:id="rId1"/>
    </p:custData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lIns="91440" tIns="45720" rIns="91440" bIns="45720" anchor="ctr"/>
          <a:lstStyle/>
          <a:p>
            <a:r>
              <a:rPr lang="en-US" altLang="zh-CN"/>
              <a:t>Jenkins</a:t>
            </a:r>
            <a:r>
              <a:rPr lang="zh-CN" altLang="en-US"/>
              <a:t>简介</a:t>
            </a:r>
          </a:p>
        </p:txBody>
      </p:sp>
      <p:sp>
        <p:nvSpPr>
          <p:cNvPr id="3" name="内容占位符 2"/>
          <p:cNvSpPr>
            <a:spLocks noGrp="1"/>
          </p:cNvSpPr>
          <p:nvPr>
            <p:ph idx="1"/>
          </p:nvPr>
        </p:nvSpPr>
        <p:spPr/>
        <p:txBody>
          <a:bodyPr/>
          <a:lstStyle/>
          <a:p>
            <a:pPr marL="0" indent="0" algn="l" fontAlgn="auto">
              <a:buNone/>
            </a:pPr>
            <a:r>
              <a:rPr lang="zh-CN" altLang="en-US" strike="noStrike" noProof="1"/>
              <a:t>Jenkins</a:t>
            </a:r>
            <a:r>
              <a:rPr lang="en-US" altLang="zh-CN" strike="noStrike" noProof="1"/>
              <a:t>(</a:t>
            </a:r>
            <a:r>
              <a:rPr lang="zh-CN" altLang="en-US" strike="noStrike" noProof="1"/>
              <a:t>https://jenkins.io/</a:t>
            </a:r>
            <a:r>
              <a:rPr lang="en-US" altLang="zh-CN" strike="noStrike" noProof="1"/>
              <a:t>)</a:t>
            </a:r>
            <a:r>
              <a:rPr lang="zh-CN" altLang="en-US" strike="noStrike" noProof="1"/>
              <a:t>是一个开源软件项目，是基于Java开发的一种</a:t>
            </a:r>
            <a:r>
              <a:rPr lang="zh-CN" altLang="en-US" strike="noStrike" noProof="1">
                <a:solidFill>
                  <a:srgbClr val="00B050"/>
                </a:solidFill>
              </a:rPr>
              <a:t>持续集成</a:t>
            </a:r>
            <a:r>
              <a:rPr lang="zh-CN" altLang="en-US" strike="noStrike" noProof="1"/>
              <a:t>工具，用于监控持续重复的工作，旨在提供一个开放易用的软件平台，使软件的持续集成变成可能。</a:t>
            </a:r>
          </a:p>
          <a:p>
            <a:pPr fontAlgn="auto"/>
            <a:r>
              <a:rPr lang="zh-CN" altLang="en-US" strike="noStrike" noProof="1"/>
              <a:t>操作简单、直观</a:t>
            </a:r>
            <a:endParaRPr lang="en-US" altLang="zh-CN" strike="noStrike" noProof="1"/>
          </a:p>
          <a:p>
            <a:pPr fontAlgn="auto"/>
            <a:r>
              <a:rPr lang="zh-CN" altLang="en-US" strike="noStrike" noProof="1"/>
              <a:t>功能丰富，以插件化的形式提供功能</a:t>
            </a:r>
          </a:p>
          <a:p>
            <a:pPr fontAlgn="auto"/>
            <a:r>
              <a:rPr lang="zh-CN" altLang="en-US" strike="noStrike" noProof="1"/>
              <a:t>支持</a:t>
            </a:r>
            <a:r>
              <a:rPr lang="en-US" altLang="zh-CN" strike="noStrike" noProof="1"/>
              <a:t>Gerrit</a:t>
            </a:r>
            <a:r>
              <a:rPr lang="zh-CN" altLang="en-US" strike="noStrike" noProof="1"/>
              <a:t>接入</a:t>
            </a:r>
          </a:p>
          <a:p>
            <a:pPr fontAlgn="auto"/>
            <a:r>
              <a:rPr lang="zh-CN" altLang="en-US" strike="noStrike" noProof="1"/>
              <a:t>支持Sonar接入</a:t>
            </a:r>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lIns="91440" tIns="45720" rIns="91440" bIns="45720" anchor="ctr"/>
          <a:lstStyle/>
          <a:p>
            <a:r>
              <a:rPr lang="zh-CN" altLang="en-US"/>
              <a:t>持续集成简介</a:t>
            </a:r>
          </a:p>
        </p:txBody>
      </p:sp>
      <p:sp>
        <p:nvSpPr>
          <p:cNvPr id="3" name="内容占位符 2"/>
          <p:cNvSpPr>
            <a:spLocks noGrp="1"/>
          </p:cNvSpPr>
          <p:nvPr>
            <p:ph idx="1"/>
          </p:nvPr>
        </p:nvSpPr>
        <p:spPr/>
        <p:txBody>
          <a:bodyPr/>
          <a:lstStyle/>
          <a:p>
            <a:pPr marL="0" indent="0" fontAlgn="auto">
              <a:buNone/>
            </a:pPr>
            <a:r>
              <a:rPr lang="zh-CN" altLang="en-US" strike="noStrike" noProof="1"/>
              <a:t>持续集成是一种软件开发实践，即团队开发成员经常集成他们的工作。每次集成都通过自动化的构建（包括编译，发布，自动化测试）来验证，从而尽早地发现集成错误。</a:t>
            </a:r>
          </a:p>
          <a:p>
            <a:pPr fontAlgn="auto"/>
            <a:r>
              <a:rPr lang="zh-CN" altLang="en-US" strike="noStrike" noProof="1"/>
              <a:t>集成编译</a:t>
            </a:r>
          </a:p>
          <a:p>
            <a:pPr fontAlgn="auto"/>
            <a:r>
              <a:rPr lang="zh-CN" altLang="en-US" strike="noStrike" noProof="1"/>
              <a:t>集成部署</a:t>
            </a:r>
          </a:p>
          <a:p>
            <a:pPr fontAlgn="auto"/>
            <a:r>
              <a:rPr lang="zh-CN" altLang="en-US" strike="noStrike" noProof="1"/>
              <a:t>集成测试</a:t>
            </a:r>
          </a:p>
          <a:p>
            <a:pPr fontAlgn="auto"/>
            <a:r>
              <a:rPr lang="zh-CN" altLang="en-US" strike="noStrike" noProof="1"/>
              <a:t>集成通知</a:t>
            </a:r>
            <a:r>
              <a:rPr lang="en-US" altLang="zh-CN" strike="noStrike" noProof="1"/>
              <a:t>/</a:t>
            </a:r>
            <a:r>
              <a:rPr lang="zh-CN" altLang="en-US" strike="noStrike" noProof="1"/>
              <a:t>告警</a:t>
            </a:r>
          </a:p>
          <a:p>
            <a:pPr fontAlgn="auto"/>
            <a:r>
              <a:rPr lang="zh-CN" altLang="en-US" strike="noStrike" noProof="1">
                <a:sym typeface="+mn-ea"/>
              </a:rPr>
              <a:t>集成发布</a:t>
            </a:r>
            <a:endParaRPr lang="en-US" altLang="zh-CN" strike="noStrike" noProof="1"/>
          </a:p>
          <a:p>
            <a:pPr marL="0" indent="0" fontAlgn="auto">
              <a:buNone/>
            </a:pPr>
            <a:endParaRPr lang="zh-CN" altLang="en-US" strike="noStrike" noProof="1"/>
          </a:p>
        </p:txBody>
      </p:sp>
      <p:sp>
        <p:nvSpPr>
          <p:cNvPr id="2" name="文本框 1"/>
          <p:cNvSpPr txBox="1"/>
          <p:nvPr/>
        </p:nvSpPr>
        <p:spPr>
          <a:xfrm rot="-1980000">
            <a:off x="3794125" y="3198813"/>
            <a:ext cx="2527300" cy="460375"/>
          </a:xfrm>
          <a:prstGeom prst="rect">
            <a:avLst/>
          </a:prstGeom>
          <a:noFill/>
          <a:ln w="9525">
            <a:noFill/>
          </a:ln>
        </p:spPr>
        <p:txBody>
          <a:bodyPr wrap="square" anchor="t">
            <a:spAutoFit/>
          </a:bodyPr>
          <a:lstStyle/>
          <a:p>
            <a:r>
              <a:rPr lang="zh-CN" altLang="en-US" sz="2400" b="1">
                <a:solidFill>
                  <a:srgbClr val="92D050"/>
                </a:solidFill>
                <a:latin typeface="仿宋" panose="02010609060101010101" charset="-122"/>
                <a:ea typeface="仿宋" panose="02010609060101010101" charset="-122"/>
              </a:rPr>
              <a:t>解放生产力！！！</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1" nodeType="clickEffect">
                                  <p:stCondLst>
                                    <p:cond delay="0"/>
                                  </p:stCondLst>
                                  <p:childTnLst>
                                    <p:animScale>
                                      <p:cBhvr>
                                        <p:cTn id="11"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lIns="91440" tIns="45720" rIns="91440" bIns="45720" anchor="ctr"/>
          <a:lstStyle/>
          <a:p>
            <a:r>
              <a:rPr lang="zh-CN" altLang="en-US"/>
              <a:t>我们的</a:t>
            </a:r>
            <a:r>
              <a:rPr lang="en-US" altLang="zh-CN"/>
              <a:t>CI</a:t>
            </a:r>
            <a:r>
              <a:rPr lang="zh-CN" altLang="en-US"/>
              <a:t>环境</a:t>
            </a:r>
            <a:endParaRPr lang="en-US" altLang="zh-CN"/>
          </a:p>
        </p:txBody>
      </p:sp>
      <p:sp>
        <p:nvSpPr>
          <p:cNvPr id="23" name="文本框 1"/>
          <p:cNvSpPr txBox="1"/>
          <p:nvPr/>
        </p:nvSpPr>
        <p:spPr>
          <a:xfrm>
            <a:off x="3297238" y="1990725"/>
            <a:ext cx="2552700" cy="522288"/>
          </a:xfrm>
          <a:prstGeom prst="rect">
            <a:avLst/>
          </a:prstGeom>
          <a:noFill/>
          <a:ln w="9525">
            <a:noFill/>
          </a:ln>
        </p:spPr>
        <p:txBody>
          <a:bodyPr wrap="square" anchor="t">
            <a:spAutoFit/>
          </a:bodyPr>
          <a:lstStyle/>
          <a:p>
            <a:pPr algn="ctr"/>
            <a:r>
              <a:rPr lang="en-US" altLang="zh-CN" sz="1400" b="1">
                <a:solidFill>
                  <a:srgbClr val="92D050"/>
                </a:solidFill>
                <a:latin typeface="Arial" panose="020B0604020202020204" pitchFamily="34" charset="0"/>
                <a:ea typeface="宋体" panose="02010600030101010101" pitchFamily="2" charset="-122"/>
              </a:rPr>
              <a:t>fetch code</a:t>
            </a:r>
          </a:p>
          <a:p>
            <a:pPr algn="ctr"/>
            <a:r>
              <a:rPr lang="en-US" altLang="zh-CN" sz="1400" b="1">
                <a:solidFill>
                  <a:srgbClr val="00B050"/>
                </a:solidFill>
                <a:latin typeface="Arial" panose="020B0604020202020204" pitchFamily="34" charset="0"/>
                <a:ea typeface="宋体" panose="02010600030101010101" pitchFamily="2" charset="-122"/>
              </a:rPr>
              <a:t>commit build&amp;test result</a:t>
            </a:r>
          </a:p>
        </p:txBody>
      </p:sp>
      <p:grpSp>
        <p:nvGrpSpPr>
          <p:cNvPr id="2" name="组合 38"/>
          <p:cNvGrpSpPr/>
          <p:nvPr/>
        </p:nvGrpSpPr>
        <p:grpSpPr>
          <a:xfrm>
            <a:off x="201613" y="1252538"/>
            <a:ext cx="8850312" cy="5424487"/>
            <a:chOff x="318" y="1973"/>
            <a:chExt cx="13937" cy="8541"/>
          </a:xfrm>
        </p:grpSpPr>
        <p:sp>
          <p:nvSpPr>
            <p:cNvPr id="5" name="圆角矩形 4"/>
            <p:cNvSpPr/>
            <p:nvPr/>
          </p:nvSpPr>
          <p:spPr>
            <a:xfrm>
              <a:off x="318" y="4334"/>
              <a:ext cx="3062" cy="10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reviewers</a:t>
              </a:r>
            </a:p>
            <a:p>
              <a:pPr algn="ctr" fontAlgn="base"/>
              <a:r>
                <a:rPr lang="en-US" altLang="zh-CN" sz="1200" strike="noStrike" noProof="1"/>
                <a:t>(browser)</a:t>
              </a:r>
            </a:p>
          </p:txBody>
        </p:sp>
        <p:sp>
          <p:nvSpPr>
            <p:cNvPr id="6" name="圆角矩形 5"/>
            <p:cNvSpPr/>
            <p:nvPr/>
          </p:nvSpPr>
          <p:spPr>
            <a:xfrm>
              <a:off x="11193" y="5696"/>
              <a:ext cx="3062" cy="109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developers</a:t>
              </a:r>
            </a:p>
          </p:txBody>
        </p:sp>
        <p:sp>
          <p:nvSpPr>
            <p:cNvPr id="8" name="圆角矩形 7"/>
            <p:cNvSpPr/>
            <p:nvPr/>
          </p:nvSpPr>
          <p:spPr>
            <a:xfrm>
              <a:off x="5671" y="9400"/>
              <a:ext cx="3060" cy="1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GitLab</a:t>
              </a:r>
            </a:p>
            <a:p>
              <a:pPr algn="ctr" fontAlgn="base"/>
              <a:r>
                <a:rPr lang="en-US" altLang="zh-CN" sz="1200" strike="noStrike" noProof="1"/>
                <a:t>(Code Repos)</a:t>
              </a:r>
              <a:endParaRPr lang="zh-CN" altLang="en-US" sz="1200" strike="noStrike" noProof="1"/>
            </a:p>
          </p:txBody>
        </p:sp>
        <p:sp>
          <p:nvSpPr>
            <p:cNvPr id="9" name="圆角矩形 8"/>
            <p:cNvSpPr/>
            <p:nvPr/>
          </p:nvSpPr>
          <p:spPr>
            <a:xfrm>
              <a:off x="5671" y="1973"/>
              <a:ext cx="3060" cy="1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Jenkins</a:t>
              </a:r>
            </a:p>
            <a:p>
              <a:pPr algn="ctr" fontAlgn="base"/>
              <a:r>
                <a:rPr lang="en-US" altLang="zh-CN" sz="1200" strike="noStrike" noProof="1"/>
                <a:t>(CI)</a:t>
              </a:r>
              <a:endParaRPr lang="zh-CN" altLang="en-US" sz="1200" strike="noStrike" noProof="1"/>
            </a:p>
          </p:txBody>
        </p:sp>
        <p:grpSp>
          <p:nvGrpSpPr>
            <p:cNvPr id="3" name="组合 28"/>
            <p:cNvGrpSpPr/>
            <p:nvPr/>
          </p:nvGrpSpPr>
          <p:grpSpPr>
            <a:xfrm>
              <a:off x="5113" y="3957"/>
              <a:ext cx="4175" cy="4573"/>
              <a:chOff x="3720" y="3634"/>
              <a:chExt cx="4176" cy="4574"/>
            </a:xfrm>
          </p:grpSpPr>
          <p:sp>
            <p:nvSpPr>
              <p:cNvPr id="11" name="圆角矩形 10"/>
              <p:cNvSpPr/>
              <p:nvPr/>
            </p:nvSpPr>
            <p:spPr>
              <a:xfrm>
                <a:off x="3720" y="3634"/>
                <a:ext cx="4176" cy="4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Gerrit</a:t>
                </a:r>
              </a:p>
              <a:p>
                <a:pPr algn="ctr" fontAlgn="base"/>
                <a:r>
                  <a:rPr lang="en-US" altLang="zh-CN" sz="1200" strike="noStrike" noProof="1"/>
                  <a:t>(Pre-Commit Reviews)</a:t>
                </a:r>
              </a:p>
              <a:p>
                <a:pPr algn="ctr" fontAlgn="base"/>
                <a:endParaRPr lang="zh-CN" altLang="en-US" sz="1200" strike="noStrike" noProof="1"/>
              </a:p>
            </p:txBody>
          </p:sp>
          <p:sp>
            <p:nvSpPr>
              <p:cNvPr id="13" name="圆角矩形 12"/>
              <p:cNvSpPr/>
              <p:nvPr/>
            </p:nvSpPr>
            <p:spPr>
              <a:xfrm>
                <a:off x="4277" y="6785"/>
                <a:ext cx="3062" cy="1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MySQL</a:t>
                </a:r>
              </a:p>
              <a:p>
                <a:pPr algn="ctr" fontAlgn="base"/>
                <a:r>
                  <a:rPr lang="en-US" altLang="zh-CN" sz="1200" strike="noStrike" noProof="1"/>
                  <a:t>(Reviews Record)</a:t>
                </a:r>
                <a:endParaRPr lang="zh-CN" altLang="en-US" sz="1200" strike="noStrike" noProof="1"/>
              </a:p>
            </p:txBody>
          </p:sp>
          <p:sp>
            <p:nvSpPr>
              <p:cNvPr id="14" name="圆角矩形 13"/>
              <p:cNvSpPr/>
              <p:nvPr/>
            </p:nvSpPr>
            <p:spPr>
              <a:xfrm>
                <a:off x="4277" y="4011"/>
                <a:ext cx="3062" cy="1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Nginx</a:t>
                </a:r>
              </a:p>
              <a:p>
                <a:pPr algn="ctr" fontAlgn="base"/>
                <a:r>
                  <a:rPr lang="en-US" altLang="zh-CN" sz="1200" strike="noStrike" noProof="1"/>
                  <a:t>(Reverse Proxy)</a:t>
                </a:r>
                <a:endParaRPr lang="zh-CN" altLang="en-US" sz="1200" strike="noStrike" noProof="1"/>
              </a:p>
            </p:txBody>
          </p:sp>
        </p:grpSp>
        <p:cxnSp>
          <p:nvCxnSpPr>
            <p:cNvPr id="15" name="直接箭头连接符 14"/>
            <p:cNvCxnSpPr>
              <a:stCxn id="11" idx="2"/>
              <a:endCxn id="8" idx="0"/>
            </p:cNvCxnSpPr>
            <p:nvPr/>
          </p:nvCxnSpPr>
          <p:spPr>
            <a:xfrm>
              <a:off x="7201" y="8531"/>
              <a:ext cx="0" cy="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1" idx="2"/>
              <a:endCxn id="8" idx="0"/>
            </p:cNvCxnSpPr>
            <p:nvPr/>
          </p:nvCxnSpPr>
          <p:spPr>
            <a:xfrm>
              <a:off x="7201" y="3088"/>
              <a:ext cx="0" cy="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1"/>
              <a:endCxn id="11" idx="3"/>
            </p:cNvCxnSpPr>
            <p:nvPr/>
          </p:nvCxnSpPr>
          <p:spPr>
            <a:xfrm flipH="1">
              <a:off x="9288" y="6244"/>
              <a:ext cx="19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3"/>
              <a:endCxn id="14" idx="1"/>
            </p:cNvCxnSpPr>
            <p:nvPr/>
          </p:nvCxnSpPr>
          <p:spPr>
            <a:xfrm>
              <a:off x="3381" y="4882"/>
              <a:ext cx="2290" cy="1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3"/>
              <a:endCxn id="6" idx="0"/>
            </p:cNvCxnSpPr>
            <p:nvPr/>
          </p:nvCxnSpPr>
          <p:spPr>
            <a:xfrm>
              <a:off x="8731" y="2530"/>
              <a:ext cx="3995" cy="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9" idx="1"/>
              <a:endCxn id="5" idx="0"/>
            </p:cNvCxnSpPr>
            <p:nvPr/>
          </p:nvCxnSpPr>
          <p:spPr>
            <a:xfrm flipH="1">
              <a:off x="1851" y="2530"/>
              <a:ext cx="3820" cy="1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154" name="文本框 2"/>
            <p:cNvSpPr txBox="1"/>
            <p:nvPr/>
          </p:nvSpPr>
          <p:spPr>
            <a:xfrm rot="-1500000">
              <a:off x="2730" y="2977"/>
              <a:ext cx="2265" cy="38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notify build&amp;test result</a:t>
              </a:r>
            </a:p>
          </p:txBody>
        </p:sp>
        <p:sp>
          <p:nvSpPr>
            <p:cNvPr id="91155" name="文本框 3"/>
            <p:cNvSpPr txBox="1"/>
            <p:nvPr/>
          </p:nvSpPr>
          <p:spPr>
            <a:xfrm rot="2340000">
              <a:off x="9470" y="3601"/>
              <a:ext cx="2265" cy="38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notify build&amp;test result</a:t>
              </a:r>
            </a:p>
          </p:txBody>
        </p:sp>
        <p:sp>
          <p:nvSpPr>
            <p:cNvPr id="91156" name="文本框 4"/>
            <p:cNvSpPr txBox="1"/>
            <p:nvPr/>
          </p:nvSpPr>
          <p:spPr>
            <a:xfrm>
              <a:off x="9517" y="5930"/>
              <a:ext cx="1677" cy="628"/>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fetch code</a:t>
              </a:r>
            </a:p>
            <a:p>
              <a:pPr algn="ctr"/>
              <a:r>
                <a:rPr lang="en-US" altLang="zh-CN" sz="1000">
                  <a:latin typeface="Arial" panose="020B0604020202020204" pitchFamily="34" charset="0"/>
                  <a:ea typeface="宋体" panose="02010600030101010101" pitchFamily="2" charset="-122"/>
                </a:rPr>
                <a:t>commit review</a:t>
              </a:r>
            </a:p>
          </p:txBody>
        </p:sp>
        <p:sp>
          <p:nvSpPr>
            <p:cNvPr id="91157" name="文本框 5"/>
            <p:cNvSpPr txBox="1"/>
            <p:nvPr/>
          </p:nvSpPr>
          <p:spPr>
            <a:xfrm>
              <a:off x="3514" y="4506"/>
              <a:ext cx="1677" cy="38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code review</a:t>
              </a:r>
            </a:p>
          </p:txBody>
        </p:sp>
        <p:sp>
          <p:nvSpPr>
            <p:cNvPr id="91158" name="文本框 6"/>
            <p:cNvSpPr txBox="1"/>
            <p:nvPr/>
          </p:nvSpPr>
          <p:spPr>
            <a:xfrm>
              <a:off x="5711" y="8773"/>
              <a:ext cx="2982" cy="38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fetch code &amp; submit code</a:t>
              </a:r>
            </a:p>
          </p:txBody>
        </p:sp>
      </p:grpSp>
      <p:sp>
        <p:nvSpPr>
          <p:cNvPr id="41" name="线形标注 1 40"/>
          <p:cNvSpPr/>
          <p:nvPr/>
        </p:nvSpPr>
        <p:spPr>
          <a:xfrm>
            <a:off x="6184900" y="673100"/>
            <a:ext cx="2606675" cy="1187450"/>
          </a:xfrm>
          <a:prstGeom prst="borderCallout1">
            <a:avLst>
              <a:gd name="adj1" fmla="val 79316"/>
              <a:gd name="adj2" fmla="val -2022"/>
              <a:gd name="adj3" fmla="val 121739"/>
              <a:gd name="adj4" fmla="val -34413"/>
            </a:avLst>
          </a:prstGeom>
        </p:spPr>
        <p:style>
          <a:lnRef idx="1">
            <a:schemeClr val="accent6"/>
          </a:lnRef>
          <a:fillRef idx="3">
            <a:schemeClr val="accent6"/>
          </a:fillRef>
          <a:effectRef idx="2">
            <a:schemeClr val="accent6"/>
          </a:effectRef>
          <a:fontRef idx="minor">
            <a:schemeClr val="lt1"/>
          </a:fontRef>
        </p:style>
        <p:txBody>
          <a:bodyPr rtlCol="0" anchor="ctr"/>
          <a:lstStyle/>
          <a:p>
            <a:pPr algn="l" fontAlgn="base"/>
            <a:r>
              <a:rPr lang="zh-CN" altLang="en-US" strike="noStrike" noProof="1"/>
              <a:t>从</a:t>
            </a:r>
            <a:r>
              <a:rPr lang="en-US" altLang="zh-CN" strike="noStrike" noProof="1"/>
              <a:t>Gerrit</a:t>
            </a:r>
            <a:r>
              <a:rPr lang="zh-CN" altLang="en-US" strike="noStrike" noProof="1"/>
              <a:t>拉取代码；</a:t>
            </a:r>
          </a:p>
          <a:p>
            <a:pPr algn="l" fontAlgn="base"/>
            <a:r>
              <a:rPr lang="zh-CN" altLang="en-US" strike="noStrike" noProof="1"/>
              <a:t>自动编译、测试；</a:t>
            </a:r>
          </a:p>
          <a:p>
            <a:pPr algn="l" fontAlgn="base"/>
            <a:r>
              <a:rPr lang="zh-CN" altLang="en-US" strike="noStrike" noProof="1"/>
              <a:t>根据编译和测试结果汇报</a:t>
            </a:r>
            <a:r>
              <a:rPr lang="en-US" altLang="zh-CN" strike="noStrike" noProof="1"/>
              <a:t>verify</a:t>
            </a:r>
            <a:r>
              <a:rPr lang="zh-CN" altLang="en-US" strike="noStrike" noProof="1"/>
              <a:t>状态给</a:t>
            </a:r>
            <a:r>
              <a:rPr lang="en-US" altLang="zh-CN" strike="noStrike" noProof="1"/>
              <a:t>Gerrit</a:t>
            </a:r>
            <a:r>
              <a:rPr lang="zh-CN" altLang="en-US" strike="noStrike" noProof="1"/>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linds(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安装插件即可解决，安装方法参考官方文档（也可在安装</a:t>
            </a:r>
            <a:r>
              <a:rPr lang="en-US" altLang="zh-CN" dirty="0" err="1" smtClean="0"/>
              <a:t>gerrit</a:t>
            </a:r>
            <a:r>
              <a:rPr lang="zh-CN" altLang="en-US" dirty="0" smtClean="0"/>
              <a:t>的时候选择安装所有插件）：</a:t>
            </a:r>
          </a:p>
          <a:p>
            <a:pPr marL="0" indent="0">
              <a:buNone/>
            </a:pPr>
            <a:r>
              <a:rPr lang="zh-CN" altLang="en-US" dirty="0" smtClean="0"/>
              <a:t>https://gerrit-documentation.storage.googleapis.com/Documentation/2.14.6/config-plugins.html</a:t>
            </a: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p:txBody>
          <a:bodyPr lIns="91440" tIns="45720" rIns="91440" bIns="45720" anchor="ctr"/>
          <a:lstStyle/>
          <a:p>
            <a:r>
              <a:rPr lang="en-US" altLang="zh-CN"/>
              <a:t>Jenkins</a:t>
            </a:r>
            <a:r>
              <a:rPr lang="zh-CN" altLang="en-US"/>
              <a:t>如何集成</a:t>
            </a:r>
            <a:r>
              <a:rPr lang="en-US" altLang="zh-CN"/>
              <a:t>Gerrit</a:t>
            </a:r>
            <a:r>
              <a:rPr lang="zh-CN" altLang="en-US"/>
              <a:t>？</a:t>
            </a:r>
          </a:p>
        </p:txBody>
      </p:sp>
      <p:sp>
        <p:nvSpPr>
          <p:cNvPr id="3" name="内容占位符 2"/>
          <p:cNvSpPr>
            <a:spLocks noGrp="1"/>
          </p:cNvSpPr>
          <p:nvPr>
            <p:ph idx="1"/>
          </p:nvPr>
        </p:nvSpPr>
        <p:spPr/>
        <p:txBody>
          <a:bodyPr/>
          <a:lstStyle/>
          <a:p>
            <a:pPr fontAlgn="auto"/>
            <a:r>
              <a:rPr lang="zh-CN" altLang="en-US" strike="noStrike" noProof="1"/>
              <a:t>参考文档</a:t>
            </a:r>
          </a:p>
          <a:p>
            <a:pPr fontAlgn="auto"/>
            <a:endParaRPr lang="zh-CN" altLang="en-US" strike="noStrike" noProof="1"/>
          </a:p>
          <a:p>
            <a:pPr marL="0" indent="0" fontAlgn="auto">
              <a:buNone/>
            </a:pPr>
            <a:r>
              <a:rPr lang="zh-CN" altLang="en-US" strike="noStrike" noProof="1"/>
              <a:t>CI持续集成系统环境---部署Jenkins完整记录：</a:t>
            </a:r>
          </a:p>
          <a:p>
            <a:pPr marL="0" indent="0" fontAlgn="auto">
              <a:buNone/>
            </a:pPr>
            <a:r>
              <a:rPr lang="zh-CN" altLang="en-US" strike="noStrike" noProof="1"/>
              <a:t>http://www.cnblogs.com/kevingrace/p/5651427.html</a:t>
            </a:r>
          </a:p>
          <a:p>
            <a:pPr marL="0" indent="0" fontAlgn="auto">
              <a:buNone/>
            </a:pPr>
            <a:endParaRPr lang="zh-CN" altLang="en-US" strike="noStrike" noProof="1"/>
          </a:p>
          <a:p>
            <a:pPr marL="0" indent="0" fontAlgn="auto">
              <a:buNone/>
            </a:pPr>
            <a:r>
              <a:rPr lang="zh-CN" altLang="en-US" strike="noStrike" noProof="1"/>
              <a:t>CI持续集成系统环境--Gitlab+Gerrit+Jenkins完整对接：</a:t>
            </a:r>
          </a:p>
          <a:p>
            <a:pPr marL="0" indent="0" fontAlgn="auto">
              <a:buNone/>
            </a:pPr>
            <a:r>
              <a:rPr lang="zh-CN" altLang="en-US" strike="noStrike" noProof="1">
                <a:hlinkClick r:id="rId3"/>
              </a:rPr>
              <a:t>https://</a:t>
            </a:r>
            <a:r>
              <a:rPr lang="zh-CN" altLang="en-US" strike="noStrike" noProof="1" smtClean="0">
                <a:hlinkClick r:id="rId3"/>
              </a:rPr>
              <a:t>www.cnblogs.com/kevingrace/p/5651447.html</a:t>
            </a:r>
            <a:endParaRPr lang="en-US" altLang="zh-CN" strike="noStrike" noProof="1" smtClean="0"/>
          </a:p>
          <a:p>
            <a:pPr marL="0" indent="0" fontAlgn="auto">
              <a:buNone/>
            </a:pPr>
            <a:endParaRPr lang="en-US" altLang="zh-CN" noProof="1" smtClean="0"/>
          </a:p>
          <a:p>
            <a:pPr marL="0" indent="0" fontAlgn="auto">
              <a:buNone/>
            </a:pPr>
            <a:r>
              <a:rPr lang="en-US" altLang="zh-CN" noProof="1" smtClean="0"/>
              <a:t>Gerrit</a:t>
            </a:r>
            <a:r>
              <a:rPr lang="zh-CN" altLang="en-US" noProof="1" smtClean="0"/>
              <a:t> </a:t>
            </a:r>
            <a:r>
              <a:rPr lang="en-US" altLang="zh-CN" noProof="1" smtClean="0"/>
              <a:t>plugin</a:t>
            </a:r>
            <a:r>
              <a:rPr lang="zh-CN" altLang="en-US" noProof="1" smtClean="0"/>
              <a:t>和任务配置：</a:t>
            </a:r>
            <a:endParaRPr lang="en-US" altLang="zh-CN" noProof="1" smtClean="0"/>
          </a:p>
          <a:p>
            <a:pPr marL="0" indent="0">
              <a:buNone/>
            </a:pPr>
            <a:r>
              <a:rPr lang="en-US" altLang="zh-CN" dirty="0" smtClean="0"/>
              <a:t>https://blog.csdn.net/cuiaamay/article/details/49002883 </a:t>
            </a:r>
          </a:p>
          <a:p>
            <a:pPr marL="0" indent="0" fontAlgn="auto">
              <a:buNone/>
            </a:pPr>
            <a:endParaRPr lang="zh-CN" altLang="en-US" strike="noStrike" noProof="1"/>
          </a:p>
          <a:p>
            <a:pPr marL="0" indent="0" fontAlgn="auto">
              <a:buNone/>
            </a:pPr>
            <a:endParaRPr lang="zh-CN" altLang="en-US" strike="noStrike" noProof="1"/>
          </a:p>
          <a:p>
            <a:pPr marL="0" indent="0" fontAlgn="auto">
              <a:buNone/>
            </a:pPr>
            <a:endParaRPr lang="zh-CN" altLang="en-US" strike="noStrike" noProof="1"/>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Jenkins</a:t>
            </a:r>
            <a:r>
              <a:rPr lang="zh-CN" altLang="en-US" dirty="0" smtClean="0"/>
              <a:t>上装</a:t>
            </a:r>
            <a:r>
              <a:rPr lang="en-US" altLang="zh-CN" dirty="0" err="1" smtClean="0"/>
              <a:t>gerrit</a:t>
            </a:r>
            <a:r>
              <a:rPr lang="en-US" altLang="zh-CN" dirty="0" smtClean="0"/>
              <a:t> trigger</a:t>
            </a:r>
            <a:r>
              <a:rPr lang="zh-CN" altLang="en-US" dirty="0" smtClean="0"/>
              <a:t>插件，在插件中配私钥；</a:t>
            </a:r>
            <a:endParaRPr lang="en-US" altLang="zh-CN" dirty="0" smtClean="0"/>
          </a:p>
          <a:p>
            <a:r>
              <a:rPr lang="en-US" altLang="zh-CN" dirty="0" err="1" smtClean="0"/>
              <a:t>Gerrit</a:t>
            </a:r>
            <a:r>
              <a:rPr lang="zh-CN" altLang="en-US" dirty="0" smtClean="0"/>
              <a:t>上建一个叫</a:t>
            </a:r>
            <a:r>
              <a:rPr lang="en-US" altLang="zh-CN" dirty="0" err="1" smtClean="0"/>
              <a:t>jenkins</a:t>
            </a:r>
            <a:r>
              <a:rPr lang="zh-CN" altLang="en-US" dirty="0" smtClean="0"/>
              <a:t>的用户，配置公钥，加到</a:t>
            </a:r>
            <a:r>
              <a:rPr lang="en-US" altLang="zh-CN" dirty="0" smtClean="0"/>
              <a:t>Non-Interactive Users </a:t>
            </a:r>
            <a:r>
              <a:rPr lang="zh-CN" altLang="en-US" dirty="0" smtClean="0"/>
              <a:t>组中。</a:t>
            </a:r>
            <a:endParaRPr lang="en-US" altLang="zh-CN" dirty="0" smtClean="0"/>
          </a:p>
          <a:p>
            <a:r>
              <a:rPr lang="zh-CN" altLang="en-US" dirty="0" smtClean="0"/>
              <a:t>以上两步使得</a:t>
            </a:r>
            <a:r>
              <a:rPr lang="en-US" altLang="zh-CN" dirty="0" smtClean="0"/>
              <a:t>【Jenkins</a:t>
            </a:r>
            <a:r>
              <a:rPr lang="zh-CN" altLang="en-US" dirty="0" smtClean="0"/>
              <a:t>上的</a:t>
            </a:r>
            <a:r>
              <a:rPr lang="en-US" altLang="zh-CN" dirty="0" err="1" smtClean="0"/>
              <a:t>gerrit</a:t>
            </a:r>
            <a:r>
              <a:rPr lang="zh-CN" altLang="en-US" dirty="0" smtClean="0"/>
              <a:t>插件可以连接上</a:t>
            </a:r>
            <a:r>
              <a:rPr lang="en-US" altLang="zh-CN" dirty="0" err="1" smtClean="0"/>
              <a:t>gerrit</a:t>
            </a:r>
            <a:r>
              <a:rPr lang="en-US" altLang="zh-CN" dirty="0" smtClean="0"/>
              <a: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特别注意的几个配置：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6562" name="Picture 2"/>
          <p:cNvPicPr>
            <a:picLocks noChangeAspect="1" noChangeArrowheads="1"/>
          </p:cNvPicPr>
          <p:nvPr/>
        </p:nvPicPr>
        <p:blipFill>
          <a:blip r:embed="rId2" cstate="print"/>
          <a:srcRect/>
          <a:stretch>
            <a:fillRect/>
          </a:stretch>
        </p:blipFill>
        <p:spPr bwMode="auto">
          <a:xfrm>
            <a:off x="0" y="0"/>
            <a:ext cx="9972675" cy="761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8722" name="Picture 2"/>
          <p:cNvPicPr>
            <a:picLocks noChangeAspect="1" noChangeArrowheads="1"/>
          </p:cNvPicPr>
          <p:nvPr/>
        </p:nvPicPr>
        <p:blipFill>
          <a:blip r:embed="rId2" cstate="print"/>
          <a:srcRect/>
          <a:stretch>
            <a:fillRect/>
          </a:stretch>
        </p:blipFill>
        <p:spPr bwMode="auto">
          <a:xfrm>
            <a:off x="1043608" y="764704"/>
            <a:ext cx="7105576" cy="55325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9746" name="Picture 2"/>
          <p:cNvPicPr>
            <a:picLocks noChangeAspect="1" noChangeArrowheads="1"/>
          </p:cNvPicPr>
          <p:nvPr/>
        </p:nvPicPr>
        <p:blipFill>
          <a:blip r:embed="rId2" cstate="print"/>
          <a:srcRect/>
          <a:stretch>
            <a:fillRect/>
          </a:stretch>
        </p:blipFill>
        <p:spPr bwMode="auto">
          <a:xfrm>
            <a:off x="461963" y="819150"/>
            <a:ext cx="8218487" cy="521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lIns="91440" tIns="45720" rIns="91440" bIns="45720" anchor="ctr"/>
          <a:lstStyle/>
          <a:p>
            <a:r>
              <a:rPr lang="zh-CN" altLang="en-US"/>
              <a:t>我们的</a:t>
            </a:r>
            <a:r>
              <a:rPr lang="en-US" altLang="zh-CN"/>
              <a:t>Jenkins</a:t>
            </a:r>
            <a:r>
              <a:rPr lang="zh-CN" altLang="en-US"/>
              <a:t>页面</a:t>
            </a:r>
          </a:p>
        </p:txBody>
      </p:sp>
      <p:pic>
        <p:nvPicPr>
          <p:cNvPr id="93186" name="内容占位符 2"/>
          <p:cNvPicPr>
            <a:picLocks noGrp="1" noChangeAspect="1"/>
          </p:cNvPicPr>
          <p:nvPr>
            <p:ph idx="1"/>
          </p:nvPr>
        </p:nvPicPr>
        <p:blipFill>
          <a:blip r:embed="rId3" cstate="print"/>
          <a:stretch>
            <a:fillRect/>
          </a:stretch>
        </p:blipFill>
        <p:spPr>
          <a:xfrm>
            <a:off x="26988" y="1441450"/>
            <a:ext cx="9090025" cy="4778375"/>
          </a:xfr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auto"/>
            <a:r>
              <a:rPr lang="en-US" altLang="zh-CN" strike="noStrike" noProof="1"/>
              <a:t>Gerrit</a:t>
            </a:r>
            <a:r>
              <a:rPr lang="zh-CN" altLang="en-US" strike="noStrike" noProof="1"/>
              <a:t>上的</a:t>
            </a:r>
            <a:r>
              <a:rPr lang="en-US" altLang="zh-CN" strike="noStrike" noProof="1"/>
              <a:t>luna</a:t>
            </a:r>
            <a:r>
              <a:rPr lang="zh-CN" altLang="en-US" strike="noStrike" noProof="1"/>
              <a:t>项目</a:t>
            </a:r>
            <a:r>
              <a:rPr lang="en-US" altLang="zh-CN" strike="noStrike" noProof="1"/>
              <a:t>(Redis</a:t>
            </a:r>
            <a:r>
              <a:rPr lang="zh-CN" altLang="en-US" strike="noStrike" noProof="1"/>
              <a:t>分布式缓存项目</a:t>
            </a:r>
            <a:r>
              <a:rPr lang="en-US" altLang="zh-CN" strike="noStrike" noProof="1"/>
              <a:t>)</a:t>
            </a:r>
          </a:p>
          <a:p>
            <a:pPr marL="0" indent="0" fontAlgn="auto">
              <a:buNone/>
            </a:pPr>
            <a:r>
              <a:rPr lang="en-US" altLang="zh-CN" sz="1800" i="1" u="sng" strike="noStrike" noProof="1"/>
              <a:t>http://192.168.0.49</a:t>
            </a:r>
          </a:p>
          <a:p>
            <a:pPr fontAlgn="auto"/>
            <a:endParaRPr lang="en-US" altLang="zh-CN" strike="noStrike" noProof="1"/>
          </a:p>
        </p:txBody>
      </p:sp>
      <p:pic>
        <p:nvPicPr>
          <p:cNvPr id="95235" name="图片 4"/>
          <p:cNvPicPr>
            <a:picLocks noChangeAspect="1"/>
          </p:cNvPicPr>
          <p:nvPr/>
        </p:nvPicPr>
        <p:blipFill>
          <a:blip r:embed="rId3" cstate="print"/>
          <a:stretch>
            <a:fillRect/>
          </a:stretch>
        </p:blipFill>
        <p:spPr>
          <a:xfrm>
            <a:off x="427038" y="2332038"/>
            <a:ext cx="8466137" cy="3219450"/>
          </a:xfrm>
          <a:prstGeom prst="rect">
            <a:avLst/>
          </a:prstGeom>
          <a:noFill/>
          <a:ln w="9525">
            <a:noFill/>
          </a:ln>
        </p:spPr>
      </p:pic>
      <p:sp>
        <p:nvSpPr>
          <p:cNvPr id="5" name="标题 4"/>
          <p:cNvSpPr>
            <a:spLocks noGrp="1"/>
          </p:cNvSpPr>
          <p:nvPr>
            <p:ph type="title"/>
          </p:nvPr>
        </p:nvSpPr>
        <p:spPr/>
        <p:txBody>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p:txBody>
          <a:bodyPr lIns="91440" tIns="45720" rIns="91440" bIns="45720" anchor="t"/>
          <a:lstStyle/>
          <a:p>
            <a:r>
              <a:rPr lang="en-US" altLang="zh-CN"/>
              <a:t>Gerrit</a:t>
            </a:r>
            <a:r>
              <a:rPr lang="zh-CN" altLang="en-US"/>
              <a:t>上</a:t>
            </a:r>
            <a:r>
              <a:rPr lang="en-US" altLang="zh-CN"/>
              <a:t>luna</a:t>
            </a:r>
            <a:r>
              <a:rPr lang="zh-CN" altLang="en-US"/>
              <a:t>项目的分支</a:t>
            </a:r>
          </a:p>
          <a:p>
            <a:endParaRPr lang="zh-CN" altLang="en-US"/>
          </a:p>
        </p:txBody>
      </p:sp>
      <p:pic>
        <p:nvPicPr>
          <p:cNvPr id="96259" name="图片 4"/>
          <p:cNvPicPr>
            <a:picLocks noChangeAspect="1"/>
          </p:cNvPicPr>
          <p:nvPr/>
        </p:nvPicPr>
        <p:blipFill>
          <a:blip r:embed="rId3" cstate="print"/>
          <a:stretch>
            <a:fillRect/>
          </a:stretch>
        </p:blipFill>
        <p:spPr>
          <a:xfrm>
            <a:off x="190500" y="1947863"/>
            <a:ext cx="8763000" cy="4427537"/>
          </a:xfrm>
          <a:prstGeom prst="rect">
            <a:avLst/>
          </a:prstGeom>
          <a:noFill/>
          <a:ln w="9525">
            <a:noFill/>
          </a:ln>
        </p:spPr>
      </p:pic>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p:cNvSpPr>
            <a:spLocks noGrp="1"/>
          </p:cNvSpPr>
          <p:nvPr>
            <p:ph idx="1"/>
          </p:nvPr>
        </p:nvSpPr>
        <p:spPr/>
        <p:txBody>
          <a:bodyPr lIns="91440" tIns="45720" rIns="91440" bIns="45720" anchor="t"/>
          <a:lstStyle/>
          <a:p>
            <a:r>
              <a:rPr lang="en-US" altLang="zh-CN"/>
              <a:t>Jenkins</a:t>
            </a:r>
            <a:r>
              <a:rPr lang="zh-CN" altLang="en-US"/>
              <a:t>上</a:t>
            </a:r>
            <a:r>
              <a:rPr lang="en-US" altLang="zh-CN"/>
              <a:t>luna</a:t>
            </a:r>
            <a:r>
              <a:rPr lang="zh-CN" altLang="en-US"/>
              <a:t>项目的</a:t>
            </a:r>
            <a:r>
              <a:rPr lang="en-US" altLang="zh-CN"/>
              <a:t>job, </a:t>
            </a:r>
            <a:r>
              <a:rPr lang="en-US" altLang="zh-CN" sz="1800" i="1" u="sng"/>
              <a:t>http://192.168.0.49:8080</a:t>
            </a:r>
          </a:p>
        </p:txBody>
      </p:sp>
      <p:pic>
        <p:nvPicPr>
          <p:cNvPr id="97283" name="图片 3"/>
          <p:cNvPicPr>
            <a:picLocks noChangeAspect="1"/>
          </p:cNvPicPr>
          <p:nvPr/>
        </p:nvPicPr>
        <p:blipFill>
          <a:blip r:embed="rId3" cstate="print"/>
          <a:stretch>
            <a:fillRect/>
          </a:stretch>
        </p:blipFill>
        <p:spPr>
          <a:xfrm>
            <a:off x="20638" y="1774825"/>
            <a:ext cx="9102725" cy="5080000"/>
          </a:xfrm>
          <a:prstGeom prst="rect">
            <a:avLst/>
          </a:prstGeom>
          <a:noFill/>
          <a:ln w="9525">
            <a:noFill/>
          </a:ln>
        </p:spPr>
      </p:pic>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lIns="91440" tIns="45720" rIns="91440" bIns="45720" anchor="ctr"/>
          <a:lstStyle/>
          <a:p>
            <a:r>
              <a:rPr lang="zh-CN" altLang="en-US" dirty="0" smtClean="0"/>
              <a:t>七、使用问题集锦</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Gerrit</a:t>
            </a:r>
            <a:r>
              <a:rPr lang="zh-CN" altLang="en-US" dirty="0" smtClean="0"/>
              <a:t>升级</a:t>
            </a:r>
            <a:endParaRPr lang="zh-CN" altLang="en-US" dirty="0"/>
          </a:p>
        </p:txBody>
      </p:sp>
      <p:sp>
        <p:nvSpPr>
          <p:cNvPr id="3" name="内容占位符 2"/>
          <p:cNvSpPr>
            <a:spLocks noGrp="1"/>
          </p:cNvSpPr>
          <p:nvPr>
            <p:ph idx="1"/>
          </p:nvPr>
        </p:nvSpPr>
        <p:spPr/>
        <p:txBody>
          <a:bodyPr/>
          <a:lstStyle/>
          <a:p>
            <a:r>
              <a:rPr lang="zh-CN" altLang="en-US" dirty="0" smtClean="0"/>
              <a:t>从</a:t>
            </a:r>
            <a:r>
              <a:rPr lang="en-US" altLang="zh-CN" dirty="0" smtClean="0"/>
              <a:t>2.14.6</a:t>
            </a:r>
            <a:r>
              <a:rPr lang="zh-CN" altLang="en-US" dirty="0" smtClean="0"/>
              <a:t>升级到</a:t>
            </a:r>
            <a:r>
              <a:rPr lang="en-US" altLang="zh-CN" dirty="0" smtClean="0"/>
              <a:t>2.15.6</a:t>
            </a:r>
            <a:r>
              <a:rPr lang="zh-CN" altLang="en-US" dirty="0" smtClean="0"/>
              <a:t>，</a:t>
            </a:r>
            <a:r>
              <a:rPr lang="en-US" altLang="zh-CN" dirty="0" smtClean="0"/>
              <a:t> </a:t>
            </a:r>
            <a:r>
              <a:rPr lang="en-US" altLang="zh-CN" dirty="0" err="1" smtClean="0"/>
              <a:t>code_review_site</a:t>
            </a:r>
            <a:r>
              <a:rPr lang="zh-CN" altLang="en-US" dirty="0" smtClean="0"/>
              <a:t>是</a:t>
            </a:r>
            <a:r>
              <a:rPr lang="en-US" altLang="zh-CN" dirty="0" err="1" smtClean="0"/>
              <a:t>gerrit</a:t>
            </a:r>
            <a:r>
              <a:rPr lang="zh-CN" altLang="en-US" dirty="0" smtClean="0"/>
              <a:t>的安装目录，升级步骤如下：</a:t>
            </a:r>
            <a:endParaRPr lang="en-US" altLang="zh-CN" dirty="0" smtClean="0"/>
          </a:p>
          <a:p>
            <a:pPr>
              <a:buNone/>
            </a:pPr>
            <a:r>
              <a:rPr lang="en-US" altLang="zh-CN" dirty="0" smtClean="0"/>
              <a:t>1</a:t>
            </a:r>
            <a:r>
              <a:rPr lang="zh-CN" altLang="en-US" dirty="0" smtClean="0"/>
              <a:t>、停止</a:t>
            </a:r>
            <a:r>
              <a:rPr lang="en-US" altLang="zh-CN" dirty="0" err="1" smtClean="0"/>
              <a:t>gerrit</a:t>
            </a:r>
            <a:endParaRPr lang="en-US" altLang="zh-CN" dirty="0" smtClean="0"/>
          </a:p>
          <a:p>
            <a:pPr>
              <a:buNone/>
            </a:pPr>
            <a:r>
              <a:rPr lang="en-US" altLang="zh-CN" dirty="0" smtClean="0"/>
              <a:t>2</a:t>
            </a:r>
            <a:r>
              <a:rPr lang="zh-CN" altLang="en-US" dirty="0" smtClean="0"/>
              <a:t>、备份</a:t>
            </a:r>
            <a:r>
              <a:rPr lang="en-US" altLang="zh-CN" dirty="0" err="1" smtClean="0"/>
              <a:t>code_review_site</a:t>
            </a:r>
            <a:r>
              <a:rPr lang="zh-CN" altLang="en-US" dirty="0" smtClean="0"/>
              <a:t>目录，备份</a:t>
            </a:r>
            <a:r>
              <a:rPr lang="en-US" altLang="zh-CN" dirty="0" err="1" smtClean="0"/>
              <a:t>gerrit</a:t>
            </a:r>
            <a:r>
              <a:rPr lang="zh-CN" altLang="en-US" dirty="0" smtClean="0"/>
              <a:t>数据库</a:t>
            </a:r>
            <a:endParaRPr lang="en-US" altLang="zh-CN" dirty="0" smtClean="0"/>
          </a:p>
          <a:p>
            <a:pPr>
              <a:buNone/>
            </a:pPr>
            <a:r>
              <a:rPr lang="en-US" altLang="zh-CN" dirty="0" smtClean="0"/>
              <a:t>3</a:t>
            </a:r>
            <a:r>
              <a:rPr lang="zh-CN" altLang="en-US" dirty="0" smtClean="0"/>
              <a:t>、执行命令：</a:t>
            </a:r>
            <a:r>
              <a:rPr lang="en-US" altLang="zh-CN" dirty="0" smtClean="0"/>
              <a:t>java -jar gerrit-2.15.6.war init -d </a:t>
            </a:r>
            <a:r>
              <a:rPr lang="en-US" altLang="zh-CN" dirty="0" err="1" smtClean="0"/>
              <a:t>code_review_site</a:t>
            </a:r>
            <a:r>
              <a:rPr lang="zh-CN" altLang="en-US" dirty="0" smtClean="0"/>
              <a:t>，安装所有插件（选</a:t>
            </a:r>
            <a:r>
              <a:rPr lang="en-US" altLang="zh-CN" dirty="0" smtClean="0"/>
              <a:t>y</a:t>
            </a:r>
            <a:r>
              <a:rPr lang="zh-CN" altLang="en-US" dirty="0" smtClean="0"/>
              <a:t>）</a:t>
            </a:r>
            <a:endParaRPr lang="en-US" altLang="zh-CN" dirty="0" smtClean="0"/>
          </a:p>
          <a:p>
            <a:pPr>
              <a:buNone/>
            </a:pPr>
            <a:r>
              <a:rPr lang="en-US" altLang="zh-CN" dirty="0" smtClean="0"/>
              <a:t>4</a:t>
            </a:r>
            <a:r>
              <a:rPr lang="zh-CN" altLang="en-US" dirty="0" smtClean="0"/>
              <a:t>、执行命令：</a:t>
            </a:r>
            <a:r>
              <a:rPr lang="en-US" altLang="zh-CN" dirty="0" smtClean="0"/>
              <a:t>java -jar gerrit-2.15.6.war </a:t>
            </a:r>
            <a:r>
              <a:rPr lang="en-US" altLang="zh-CN" dirty="0" err="1" smtClean="0"/>
              <a:t>reindex</a:t>
            </a:r>
            <a:r>
              <a:rPr lang="en-US" altLang="zh-CN" dirty="0" smtClean="0"/>
              <a:t>  -d </a:t>
            </a:r>
            <a:r>
              <a:rPr lang="en-US" altLang="zh-CN" dirty="0" err="1" smtClean="0"/>
              <a:t>code_review_site</a:t>
            </a:r>
            <a:endParaRPr lang="en-US" altLang="zh-CN" dirty="0" smtClean="0"/>
          </a:p>
          <a:p>
            <a:pPr>
              <a:buNone/>
            </a:pPr>
            <a:r>
              <a:rPr lang="en-US" altLang="zh-CN" dirty="0" smtClean="0"/>
              <a:t>5</a:t>
            </a:r>
            <a:r>
              <a:rPr lang="zh-CN" altLang="en-US" dirty="0" smtClean="0"/>
              <a:t>、更新</a:t>
            </a:r>
            <a:r>
              <a:rPr lang="en-US" altLang="zh-CN" dirty="0" err="1" smtClean="0"/>
              <a:t>code_review_site/plugins</a:t>
            </a:r>
            <a:r>
              <a:rPr lang="en-US" altLang="zh-CN" dirty="0" smtClean="0"/>
              <a:t>/</a:t>
            </a:r>
            <a:r>
              <a:rPr lang="zh-CN" altLang="en-US" dirty="0" smtClean="0"/>
              <a:t>目录下的那些手动安装的插件到</a:t>
            </a:r>
            <a:r>
              <a:rPr lang="en-US" altLang="zh-CN" dirty="0" smtClean="0"/>
              <a:t>2.15.6</a:t>
            </a:r>
            <a:r>
              <a:rPr lang="zh-CN" altLang="en-US" dirty="0" smtClean="0"/>
              <a:t>版本（从</a:t>
            </a:r>
            <a:r>
              <a:rPr lang="en-US" altLang="zh-CN" dirty="0" smtClean="0"/>
              <a:t>https://gerrit-ci.gerritforge.com/</a:t>
            </a:r>
            <a:r>
              <a:rPr lang="zh-CN" altLang="en-US" dirty="0" smtClean="0"/>
              <a:t>下载覆盖即可）</a:t>
            </a:r>
            <a:endParaRPr lang="en-US" altLang="zh-CN" dirty="0" smtClean="0"/>
          </a:p>
          <a:p>
            <a:pPr>
              <a:buNone/>
            </a:pPr>
            <a:r>
              <a:rPr lang="en-US" altLang="zh-CN" dirty="0" smtClean="0"/>
              <a:t>6</a:t>
            </a:r>
            <a:r>
              <a:rPr lang="zh-CN" altLang="en-US" dirty="0" smtClean="0"/>
              <a:t>、启动</a:t>
            </a:r>
            <a:r>
              <a:rPr lang="en-US" altLang="zh-CN" dirty="0" err="1" smtClean="0"/>
              <a:t>gerrit</a:t>
            </a:r>
            <a:endParaRPr lang="en-US" altLang="zh-CN" dirty="0" smtClean="0"/>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lIns="91440" tIns="45720" rIns="91440" bIns="45720" anchor="ctr"/>
          <a:lstStyle/>
          <a:p>
            <a:r>
              <a:rPr lang="en-US" altLang="zh-CN" dirty="0" err="1" smtClean="0"/>
              <a:t>Gerrit</a:t>
            </a:r>
            <a:r>
              <a:rPr lang="zh-CN" altLang="en-US" dirty="0" smtClean="0"/>
              <a:t>解决代码评审冲突</a:t>
            </a:r>
            <a:endParaRPr lang="zh-CN" altLang="en-US" dirty="0"/>
          </a:p>
        </p:txBody>
      </p:sp>
      <p:pic>
        <p:nvPicPr>
          <p:cNvPr id="80898" name="内容占位符 10"/>
          <p:cNvPicPr>
            <a:picLocks noGrp="1" noChangeAspect="1"/>
          </p:cNvPicPr>
          <p:nvPr>
            <p:ph idx="1"/>
          </p:nvPr>
        </p:nvPicPr>
        <p:blipFill>
          <a:blip r:embed="rId3" cstate="print"/>
          <a:stretch>
            <a:fillRect/>
          </a:stretch>
        </p:blipFill>
        <p:spPr>
          <a:xfrm>
            <a:off x="14288" y="1212850"/>
            <a:ext cx="9112250" cy="5627688"/>
          </a:xfrm>
        </p:spPr>
      </p:pic>
      <p:pic>
        <p:nvPicPr>
          <p:cNvPr id="8" name="图片 7"/>
          <p:cNvPicPr>
            <a:picLocks noChangeAspect="1"/>
          </p:cNvPicPr>
          <p:nvPr/>
        </p:nvPicPr>
        <p:blipFill>
          <a:blip r:embed="rId4" cstate="print"/>
          <a:stretch>
            <a:fillRect/>
          </a:stretch>
        </p:blipFill>
        <p:spPr>
          <a:xfrm>
            <a:off x="939800" y="3759200"/>
            <a:ext cx="6667500" cy="247650"/>
          </a:xfrm>
          <a:prstGeom prst="rect">
            <a:avLst/>
          </a:prstGeom>
          <a:noFill/>
          <a:ln w="9525">
            <a:noFill/>
          </a:ln>
        </p:spPr>
      </p:pic>
      <p:pic>
        <p:nvPicPr>
          <p:cNvPr id="1026" name="Picture 2"/>
          <p:cNvPicPr>
            <a:picLocks noChangeAspect="1" noChangeArrowheads="1"/>
          </p:cNvPicPr>
          <p:nvPr/>
        </p:nvPicPr>
        <p:blipFill>
          <a:blip r:embed="rId5" cstate="print"/>
          <a:srcRect/>
          <a:stretch>
            <a:fillRect/>
          </a:stretch>
        </p:blipFill>
        <p:spPr bwMode="auto">
          <a:xfrm>
            <a:off x="1043608" y="4437112"/>
            <a:ext cx="6953250" cy="146685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a:t>
            </a:r>
            <a:r>
              <a:rPr lang="en-US" altLang="zh-CN" dirty="0" err="1" smtClean="0"/>
              <a:t>gerrit</a:t>
            </a:r>
            <a:r>
              <a:rPr lang="zh-CN" altLang="en-US" dirty="0" smtClean="0"/>
              <a:t>上点</a:t>
            </a:r>
            <a:r>
              <a:rPr lang="en-US" altLang="zh-CN" dirty="0" smtClean="0"/>
              <a:t>rebase</a:t>
            </a:r>
            <a:r>
              <a:rPr lang="zh-CN" altLang="en-US" dirty="0" smtClean="0"/>
              <a:t>，如果没有冲突则完成，如果有冲突则失败，需要按下面的步骤手动</a:t>
            </a:r>
            <a:r>
              <a:rPr lang="en-US" altLang="zh-CN" dirty="0" smtClean="0"/>
              <a:t>rebase</a:t>
            </a:r>
            <a:r>
              <a:rPr lang="zh-CN" altLang="en-US" dirty="0" smtClean="0"/>
              <a:t>。</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@192.168.244.129[13:41:55]:~/test$ </a:t>
            </a:r>
            <a:r>
              <a:rPr lang="zh-CN" altLang="en-US" sz="1800" i="1" dirty="0">
                <a:solidFill>
                  <a:srgbClr val="00B050"/>
                </a:solidFill>
              </a:rPr>
              <a:t>git checkout </a:t>
            </a:r>
            <a:r>
              <a:rPr lang="en-US" altLang="zh-CN" sz="1800" i="1" dirty="0" smtClean="0">
                <a:solidFill>
                  <a:srgbClr val="00B050"/>
                </a:solidFill>
              </a:rPr>
              <a:t>develop</a:t>
            </a:r>
            <a:endParaRPr lang="zh-CN" altLang="en-US" sz="1800" i="1" dirty="0">
              <a:solidFill>
                <a:srgbClr val="00B050"/>
              </a:solidFill>
            </a:endParaRPr>
          </a:p>
          <a:p>
            <a:pPr marL="0" indent="0">
              <a:buNone/>
            </a:pPr>
            <a:r>
              <a:rPr lang="zh-CN" altLang="en-US" sz="1800" i="1" dirty="0"/>
              <a:t>Already on </a:t>
            </a:r>
            <a:r>
              <a:rPr lang="zh-CN" altLang="en-US" sz="1800" i="1" dirty="0" smtClean="0"/>
              <a:t>'</a:t>
            </a:r>
            <a:r>
              <a:rPr lang="en-US" altLang="zh-CN" sz="1800" i="1" dirty="0" smtClean="0"/>
              <a:t>develop</a:t>
            </a:r>
            <a:r>
              <a:rPr lang="zh-CN" altLang="en-US" sz="1800" i="1" dirty="0" smtClean="0"/>
              <a:t>'</a:t>
            </a:r>
            <a:endParaRPr lang="zh-CN" altLang="en-US" sz="1800" i="1" dirty="0"/>
          </a:p>
          <a:p>
            <a:pPr marL="0" indent="0">
              <a:buNone/>
            </a:pPr>
            <a:r>
              <a:rPr lang="zh-CN" altLang="en-US" sz="1800" i="1" dirty="0"/>
              <a:t>Your branch is ahead of </a:t>
            </a:r>
            <a:r>
              <a:rPr lang="zh-CN" altLang="en-US" sz="1800" i="1" dirty="0" smtClean="0"/>
              <a:t>'origin/</a:t>
            </a:r>
            <a:r>
              <a:rPr lang="en-US" altLang="zh-CN" sz="1800" i="1" dirty="0" smtClean="0"/>
              <a:t>develop</a:t>
            </a:r>
            <a:r>
              <a:rPr lang="zh-CN" altLang="en-US" sz="1800" i="1" dirty="0" smtClean="0"/>
              <a:t>' </a:t>
            </a:r>
            <a:r>
              <a:rPr lang="zh-CN" altLang="en-US" sz="1800" i="1" dirty="0"/>
              <a:t>by 1 commit.</a:t>
            </a:r>
          </a:p>
          <a:p>
            <a:pPr marL="0" indent="0">
              <a:buNone/>
            </a:pPr>
            <a:r>
              <a:rPr lang="zh-CN" altLang="en-US" sz="1800" i="1" dirty="0"/>
              <a:t>  (use "git push" to publish your local commits)</a:t>
            </a:r>
          </a:p>
          <a:p>
            <a:pPr marL="0" indent="0">
              <a:buNone/>
            </a:pPr>
            <a:r>
              <a:rPr lang="zh-CN" altLang="en-US" sz="1800" b="1" i="1" dirty="0">
                <a:solidFill>
                  <a:srgbClr val="92D050"/>
                </a:solidFill>
              </a:rPr>
              <a:t>wangxu</a:t>
            </a:r>
            <a:r>
              <a:rPr lang="zh-CN" altLang="en-US" sz="1800" i="1" dirty="0"/>
              <a:t>@192.168.244.129[13:44:14]:~/test$ </a:t>
            </a:r>
            <a:r>
              <a:rPr lang="zh-CN" altLang="en-US" sz="1800" i="1" dirty="0">
                <a:solidFill>
                  <a:srgbClr val="00B050"/>
                </a:solidFill>
              </a:rPr>
              <a:t>git fetch origin</a:t>
            </a:r>
          </a:p>
          <a:p>
            <a:pPr marL="0" indent="0">
              <a:buNone/>
            </a:pPr>
            <a:r>
              <a:rPr lang="zh-CN" altLang="en-US" sz="1800" i="1" dirty="0"/>
              <a:t>remote: Counting objects: 6, done</a:t>
            </a:r>
          </a:p>
          <a:p>
            <a:pPr marL="0" indent="0">
              <a:buNone/>
            </a:pPr>
            <a:r>
              <a:rPr lang="zh-CN" altLang="en-US" sz="1800" i="1" dirty="0"/>
              <a:t>remote: Finding sources: 100% (3/3)</a:t>
            </a:r>
          </a:p>
          <a:p>
            <a:pPr marL="0" indent="0">
              <a:buNone/>
            </a:pPr>
            <a:r>
              <a:rPr lang="zh-CN" altLang="en-US" sz="1800" i="1" dirty="0"/>
              <a:t>remote: Total 3 (delta 0), reused 3 (delta 0)</a:t>
            </a:r>
          </a:p>
          <a:p>
            <a:pPr marL="0" indent="0">
              <a:buNone/>
            </a:pPr>
            <a:r>
              <a:rPr lang="zh-CN" altLang="en-US" sz="1800" i="1" dirty="0"/>
              <a:t>Unpacking objects: 100% (3/3), done.</a:t>
            </a:r>
          </a:p>
          <a:p>
            <a:pPr marL="0" indent="0">
              <a:buNone/>
            </a:pPr>
            <a:r>
              <a:rPr lang="zh-CN" altLang="en-US" sz="1800" i="1" dirty="0"/>
              <a:t>From ssh://192.168.0.49:29418/test</a:t>
            </a:r>
          </a:p>
          <a:p>
            <a:pPr marL="0" indent="0">
              <a:buNone/>
            </a:pPr>
            <a:r>
              <a:rPr lang="zh-CN" altLang="en-US" sz="1800" i="1" dirty="0"/>
              <a:t>   4f41343..980d598  master     -&gt; </a:t>
            </a:r>
            <a:r>
              <a:rPr lang="zh-CN" altLang="en-US" sz="1800" i="1" dirty="0" smtClean="0"/>
              <a:t>origin/</a:t>
            </a:r>
            <a:r>
              <a:rPr lang="en-US" altLang="zh-CN" sz="1800" i="1" dirty="0" smtClean="0"/>
              <a:t>develop</a:t>
            </a:r>
            <a:endParaRPr lang="zh-CN" altLang="en-US" sz="1800" i="1" dirty="0"/>
          </a:p>
        </p:txBody>
      </p:sp>
      <p:sp>
        <p:nvSpPr>
          <p:cNvPr id="7" name="圆角矩形标注 6"/>
          <p:cNvSpPr/>
          <p:nvPr/>
        </p:nvSpPr>
        <p:spPr>
          <a:xfrm>
            <a:off x="4211960" y="1700808"/>
            <a:ext cx="4314825" cy="504825"/>
          </a:xfrm>
          <a:prstGeom prst="wedgeRoundRectCallout">
            <a:avLst>
              <a:gd name="adj1" fmla="val -4429"/>
              <a:gd name="adj2" fmla="val -75625"/>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切换到要解决冲突的分支</a:t>
            </a:r>
          </a:p>
        </p:txBody>
      </p:sp>
      <p:sp>
        <p:nvSpPr>
          <p:cNvPr id="4" name="圆角矩形标注 3"/>
          <p:cNvSpPr/>
          <p:nvPr/>
        </p:nvSpPr>
        <p:spPr>
          <a:xfrm>
            <a:off x="4211960" y="3232150"/>
            <a:ext cx="4314825" cy="504825"/>
          </a:xfrm>
          <a:prstGeom prst="wedgeRoundRectCallout">
            <a:avLst>
              <a:gd name="adj1" fmla="val -4429"/>
              <a:gd name="adj2" fmla="val -75625"/>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en-US" altLang="zh-CN" strike="noStrike" noProof="1"/>
              <a:t>fetch</a:t>
            </a:r>
            <a:r>
              <a:rPr lang="zh-CN" altLang="en-US" strike="noStrike" noProof="1"/>
              <a:t>远端代码到本地</a:t>
            </a:r>
          </a:p>
        </p:txBody>
      </p:sp>
      <p:sp>
        <p:nvSpPr>
          <p:cNvPr id="6" name="标题 5"/>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lIns="91440" tIns="45720" rIns="91440" bIns="45720" anchor="t"/>
          <a:lstStyle/>
          <a:p>
            <a:pPr marL="0" indent="0">
              <a:buNone/>
            </a:pPr>
            <a:r>
              <a:rPr lang="zh-CN" altLang="en-US" sz="1600" b="1" i="1" dirty="0">
                <a:solidFill>
                  <a:srgbClr val="92D050"/>
                </a:solidFill>
              </a:rPr>
              <a:t>wangxu</a:t>
            </a:r>
            <a:r>
              <a:rPr lang="zh-CN" altLang="en-US" sz="1600" i="1" dirty="0"/>
              <a:t>@192.168.244.129[13:45:32]:~/test$ </a:t>
            </a:r>
            <a:r>
              <a:rPr lang="zh-CN" altLang="en-US" sz="1600" i="1" dirty="0">
                <a:solidFill>
                  <a:srgbClr val="00B050"/>
                </a:solidFill>
              </a:rPr>
              <a:t>git rebase </a:t>
            </a:r>
            <a:r>
              <a:rPr lang="zh-CN" altLang="en-US" sz="1600" i="1" dirty="0" smtClean="0">
                <a:solidFill>
                  <a:srgbClr val="00B050"/>
                </a:solidFill>
              </a:rPr>
              <a:t>origin/</a:t>
            </a:r>
            <a:r>
              <a:rPr lang="en-US" altLang="zh-CN" sz="1600" i="1" dirty="0" smtClean="0">
                <a:solidFill>
                  <a:srgbClr val="00B050"/>
                </a:solidFill>
              </a:rPr>
              <a:t>develop</a:t>
            </a:r>
            <a:endParaRPr lang="zh-CN" altLang="en-US" sz="1600" i="1" dirty="0" smtClean="0">
              <a:solidFill>
                <a:srgbClr val="00B050"/>
              </a:solidFill>
            </a:endParaRPr>
          </a:p>
          <a:p>
            <a:pPr marL="0" indent="0">
              <a:buNone/>
            </a:pPr>
            <a:r>
              <a:rPr lang="zh-CN" altLang="en-US" sz="1600" i="1" dirty="0" smtClean="0"/>
              <a:t>First, rewinding head to replay your work on top of it...</a:t>
            </a:r>
          </a:p>
          <a:p>
            <a:pPr marL="0" indent="0">
              <a:buNone/>
            </a:pPr>
            <a:r>
              <a:rPr lang="zh-CN" altLang="en-US" sz="1600" i="1" dirty="0" smtClean="0"/>
              <a:t>Applying</a:t>
            </a:r>
            <a:r>
              <a:rPr lang="zh-CN" altLang="en-US" sz="1600" i="1" dirty="0"/>
              <a:t>: update file README.md by wangxu</a:t>
            </a:r>
          </a:p>
          <a:p>
            <a:pPr marL="0" indent="0">
              <a:buNone/>
            </a:pPr>
            <a:r>
              <a:rPr lang="zh-CN" altLang="en-US" sz="1600" i="1" dirty="0"/>
              <a:t>Using index info to reconstruct a base tree...</a:t>
            </a:r>
          </a:p>
          <a:p>
            <a:pPr marL="0" indent="0">
              <a:buNone/>
            </a:pPr>
            <a:r>
              <a:rPr lang="zh-CN" altLang="en-US" sz="1600" i="1" dirty="0"/>
              <a:t>M	README.md</a:t>
            </a:r>
          </a:p>
          <a:p>
            <a:pPr marL="0" indent="0">
              <a:buNone/>
            </a:pPr>
            <a:r>
              <a:rPr lang="zh-CN" altLang="en-US" sz="1600" i="1" dirty="0"/>
              <a:t>Falling back to patching base and 3-way merge...</a:t>
            </a:r>
          </a:p>
          <a:p>
            <a:pPr marL="0" indent="0">
              <a:buNone/>
            </a:pPr>
            <a:r>
              <a:rPr lang="zh-CN" altLang="en-US" sz="1600" i="1" dirty="0"/>
              <a:t>Auto-merging README.md</a:t>
            </a:r>
          </a:p>
          <a:p>
            <a:pPr marL="0" indent="0">
              <a:buNone/>
            </a:pPr>
            <a:r>
              <a:rPr lang="zh-CN" altLang="en-US" sz="1600" i="1" dirty="0">
                <a:solidFill>
                  <a:srgbClr val="FF0000"/>
                </a:solidFill>
              </a:rPr>
              <a:t>CONFLICT (content): Merge conflict in README.md</a:t>
            </a:r>
          </a:p>
          <a:p>
            <a:pPr marL="0" indent="0">
              <a:buNone/>
            </a:pPr>
            <a:r>
              <a:rPr lang="zh-CN" altLang="en-US" sz="1600" i="1" dirty="0"/>
              <a:t>Failed to merge in the changes.</a:t>
            </a:r>
          </a:p>
          <a:p>
            <a:pPr marL="0" indent="0">
              <a:buNone/>
            </a:pPr>
            <a:r>
              <a:rPr lang="zh-CN" altLang="en-US" sz="1600" i="1" dirty="0"/>
              <a:t>Patch failed at 0001 update file README.md by wangxu</a:t>
            </a:r>
          </a:p>
          <a:p>
            <a:pPr marL="0" indent="0">
              <a:buNone/>
            </a:pPr>
            <a:r>
              <a:rPr lang="zh-CN" altLang="en-US" sz="1600" i="1" dirty="0"/>
              <a:t>The copy of the patch that failed is found in:</a:t>
            </a:r>
          </a:p>
          <a:p>
            <a:pPr marL="0" indent="0">
              <a:buNone/>
            </a:pPr>
            <a:r>
              <a:rPr lang="zh-CN" altLang="en-US" sz="1600" i="1" dirty="0"/>
              <a:t>   /home/wangxu/test/.git/rebase-apply/patch</a:t>
            </a:r>
          </a:p>
          <a:p>
            <a:pPr marL="0" indent="0">
              <a:buNone/>
            </a:pPr>
            <a:r>
              <a:rPr lang="zh-CN" altLang="en-US" sz="1600" i="1" dirty="0"/>
              <a:t>When you have resolved this problem, run "git rebase --continue".</a:t>
            </a:r>
          </a:p>
          <a:p>
            <a:pPr marL="0" indent="0">
              <a:buNone/>
            </a:pPr>
            <a:r>
              <a:rPr lang="zh-CN" altLang="en-US" sz="1600" i="1" dirty="0"/>
              <a:t>If you prefer to skip this patch, run "git rebase --skip" instead.</a:t>
            </a:r>
          </a:p>
          <a:p>
            <a:pPr marL="0" indent="0">
              <a:buNone/>
            </a:pPr>
            <a:r>
              <a:rPr lang="zh-CN" altLang="en-US" sz="1600" i="1" dirty="0"/>
              <a:t>To check out the original branch and stop rebasing, run "git rebase --abort".</a:t>
            </a:r>
          </a:p>
        </p:txBody>
      </p:sp>
      <p:sp>
        <p:nvSpPr>
          <p:cNvPr id="7" name="圆角矩形标注 6"/>
          <p:cNvSpPr/>
          <p:nvPr/>
        </p:nvSpPr>
        <p:spPr>
          <a:xfrm>
            <a:off x="4433639" y="1768475"/>
            <a:ext cx="4314825" cy="504825"/>
          </a:xfrm>
          <a:prstGeom prst="wedgeRoundRectCallout">
            <a:avLst>
              <a:gd name="adj1" fmla="val -4429"/>
              <a:gd name="adj2" fmla="val -75625"/>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合并远端分支的代码</a:t>
            </a:r>
          </a:p>
        </p:txBody>
      </p:sp>
      <p:sp>
        <p:nvSpPr>
          <p:cNvPr id="4" name="圆角矩形标注 3"/>
          <p:cNvSpPr/>
          <p:nvPr/>
        </p:nvSpPr>
        <p:spPr>
          <a:xfrm>
            <a:off x="4394200" y="3013075"/>
            <a:ext cx="4316413" cy="593725"/>
          </a:xfrm>
          <a:prstGeom prst="wedgeRoundRectCallout">
            <a:avLst>
              <a:gd name="adj1" fmla="val -36477"/>
              <a:gd name="adj2" fmla="val 77421"/>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合并过程中，</a:t>
            </a:r>
            <a:r>
              <a:rPr lang="en-US" altLang="zh-CN" strike="noStrike" noProof="1"/>
              <a:t>README.md</a:t>
            </a:r>
            <a:r>
              <a:rPr lang="zh-CN" altLang="en-US" strike="noStrike" noProof="1"/>
              <a:t>文件中发生冲突</a:t>
            </a:r>
          </a:p>
        </p:txBody>
      </p:sp>
      <p:sp>
        <p:nvSpPr>
          <p:cNvPr id="6" name="标题 5"/>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blinds(horizontal)">
                                      <p:cBhvr>
                                        <p:cTn id="34" dur="500"/>
                                        <p:tgtEl>
                                          <p:spTgt spid="3">
                                            <p:txEl>
                                              <p:pRg st="10" end="1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blinds(horizontal)">
                                      <p:cBhvr>
                                        <p:cTn id="40" dur="500"/>
                                        <p:tgtEl>
                                          <p:spTgt spid="3">
                                            <p:txEl>
                                              <p:pRg st="12" end="12"/>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blinds(horizontal)">
                                      <p:cBhvr>
                                        <p:cTn id="43" dur="500"/>
                                        <p:tgtEl>
                                          <p:spTgt spid="3">
                                            <p:txEl>
                                              <p:pRg st="13" end="13"/>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blinds(horizontal)">
                                      <p:cBhvr>
                                        <p:cTn id="46" dur="500"/>
                                        <p:tgtEl>
                                          <p:spTgt spid="3">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linds(horizontal)">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@192.168.244.129[13:45:40]:~/test$ </a:t>
            </a:r>
            <a:r>
              <a:rPr lang="zh-CN" altLang="en-US" sz="1800" i="1" dirty="0">
                <a:solidFill>
                  <a:srgbClr val="00B050"/>
                </a:solidFill>
              </a:rPr>
              <a:t>vim README.md</a:t>
            </a:r>
          </a:p>
          <a:p>
            <a:pPr marL="0" indent="0">
              <a:buNone/>
            </a:pPr>
            <a:endParaRPr lang="zh-CN" altLang="en-US" sz="1800" i="1" dirty="0">
              <a:solidFill>
                <a:srgbClr val="00B050"/>
              </a:solidFill>
            </a:endParaRPr>
          </a:p>
          <a:p>
            <a:pPr marL="0" indent="0">
              <a:buNone/>
            </a:pPr>
            <a:endParaRPr lang="zh-CN" altLang="en-US" sz="1800" i="1" dirty="0"/>
          </a:p>
          <a:p>
            <a:pPr marL="0" indent="0">
              <a:buNone/>
            </a:pPr>
            <a:endParaRPr lang="zh-CN" altLang="en-US" sz="1800" i="1" dirty="0"/>
          </a:p>
          <a:p>
            <a:pPr marL="0" indent="0">
              <a:buNone/>
            </a:pPr>
            <a:endParaRPr lang="zh-CN" altLang="en-US" sz="1800" i="1" dirty="0"/>
          </a:p>
          <a:p>
            <a:pPr marL="0" indent="0">
              <a:buNone/>
            </a:pPr>
            <a:endParaRPr lang="zh-CN" altLang="en-US" sz="1800" i="1" dirty="0"/>
          </a:p>
          <a:p>
            <a:pPr marL="0" indent="0">
              <a:buNone/>
            </a:pPr>
            <a:r>
              <a:rPr lang="zh-CN" altLang="en-US" sz="1800" b="1" i="1" dirty="0">
                <a:solidFill>
                  <a:srgbClr val="92D050"/>
                </a:solidFill>
              </a:rPr>
              <a:t>wangxu</a:t>
            </a:r>
            <a:r>
              <a:rPr lang="zh-CN" altLang="en-US" sz="1800" i="1" dirty="0"/>
              <a:t>@192.168.244.129[13:46:07]:~/test$ </a:t>
            </a:r>
            <a:r>
              <a:rPr lang="zh-CN" altLang="en-US" sz="1800" i="1" dirty="0">
                <a:solidFill>
                  <a:srgbClr val="00B050"/>
                </a:solidFill>
              </a:rPr>
              <a:t>git add README.md</a:t>
            </a:r>
          </a:p>
          <a:p>
            <a:pPr marL="0" indent="0">
              <a:buNone/>
            </a:pPr>
            <a:r>
              <a:rPr lang="zh-CN" altLang="en-US" sz="1800" b="1" i="1" dirty="0">
                <a:solidFill>
                  <a:srgbClr val="92D050"/>
                </a:solidFill>
              </a:rPr>
              <a:t>wangxu</a:t>
            </a:r>
            <a:r>
              <a:rPr lang="zh-CN" altLang="en-US" sz="1800" i="1" dirty="0"/>
              <a:t>@192.168.244.129[13:46:14]:~/test$ </a:t>
            </a:r>
            <a:r>
              <a:rPr lang="zh-CN" altLang="en-US" sz="1800" i="1" dirty="0">
                <a:solidFill>
                  <a:srgbClr val="00B050"/>
                </a:solidFill>
              </a:rPr>
              <a:t>git rebase --continue</a:t>
            </a:r>
          </a:p>
          <a:p>
            <a:pPr marL="0" indent="0">
              <a:buNone/>
            </a:pPr>
            <a:r>
              <a:rPr lang="zh-CN" altLang="en-US" sz="1800" i="1" dirty="0"/>
              <a:t>Applying: update file README.md by wangxu</a:t>
            </a:r>
          </a:p>
          <a:p>
            <a:pPr marL="0" indent="0">
              <a:buNone/>
            </a:pPr>
            <a:r>
              <a:rPr lang="zh-CN" altLang="en-US" sz="1800" b="1" i="1" dirty="0">
                <a:solidFill>
                  <a:srgbClr val="92D050"/>
                </a:solidFill>
              </a:rPr>
              <a:t>wangxu</a:t>
            </a:r>
            <a:r>
              <a:rPr lang="zh-CN" altLang="en-US" sz="1800" i="1" dirty="0"/>
              <a:t>@192.168.244.129[13:46:19]:~/test$ </a:t>
            </a:r>
            <a:r>
              <a:rPr lang="zh-CN" altLang="en-US" sz="1800" i="1" dirty="0">
                <a:solidFill>
                  <a:srgbClr val="00B050"/>
                </a:solidFill>
              </a:rPr>
              <a:t>git commit -a --amend</a:t>
            </a:r>
          </a:p>
          <a:p>
            <a:pPr marL="0" indent="0">
              <a:buNone/>
            </a:pPr>
            <a:r>
              <a:rPr lang="zh-CN" altLang="en-US" sz="1800" i="1" dirty="0" smtClean="0"/>
              <a:t>[</a:t>
            </a:r>
            <a:r>
              <a:rPr lang="en-US" altLang="zh-CN" sz="1800" i="1" dirty="0" smtClean="0"/>
              <a:t>develop</a:t>
            </a:r>
            <a:r>
              <a:rPr lang="zh-CN" altLang="en-US" sz="1800" i="1" dirty="0" smtClean="0"/>
              <a:t> </a:t>
            </a:r>
            <a:r>
              <a:rPr lang="zh-CN" altLang="en-US" sz="1800" i="1" dirty="0"/>
              <a:t>a44de19] update file README.md by wangxu resolve conflict</a:t>
            </a:r>
          </a:p>
          <a:p>
            <a:pPr marL="0" indent="0">
              <a:buNone/>
            </a:pPr>
            <a:r>
              <a:rPr lang="zh-CN" altLang="en-US" sz="1800" i="1" dirty="0"/>
              <a:t> 1 file changed, 1 insertion(+), 2 deletions(-)</a:t>
            </a:r>
          </a:p>
          <a:p>
            <a:pPr marL="0" indent="0">
              <a:buNone/>
            </a:pPr>
            <a:r>
              <a:rPr lang="en-US" altLang="zh-CN" sz="1800" i="1" dirty="0" smtClean="0"/>
              <a:t>【</a:t>
            </a:r>
            <a:r>
              <a:rPr lang="zh-CN" altLang="en-US" sz="1800" i="1" dirty="0" smtClean="0"/>
              <a:t>或者用</a:t>
            </a:r>
            <a:r>
              <a:rPr lang="en-US" altLang="zh-CN" sz="1800" i="1" dirty="0" err="1" smtClean="0"/>
              <a:t>mergetool</a:t>
            </a:r>
            <a:r>
              <a:rPr lang="zh-CN" altLang="en-US" sz="1800" i="1" dirty="0" smtClean="0"/>
              <a:t>解决冲突：</a:t>
            </a:r>
            <a:r>
              <a:rPr lang="en-US" altLang="zh-CN" sz="1800" i="1" dirty="0" err="1" smtClean="0"/>
              <a:t>git</a:t>
            </a:r>
            <a:r>
              <a:rPr lang="en-US" altLang="zh-CN" sz="1800" i="1" dirty="0" smtClean="0"/>
              <a:t> </a:t>
            </a:r>
            <a:r>
              <a:rPr lang="en-US" altLang="zh-CN" sz="1800" i="1" dirty="0" err="1" smtClean="0"/>
              <a:t>mergetool</a:t>
            </a:r>
            <a:r>
              <a:rPr lang="en-US" altLang="zh-CN" sz="1800" i="1" dirty="0" smtClean="0"/>
              <a:t> –tool=</a:t>
            </a:r>
            <a:r>
              <a:rPr lang="en-US" altLang="zh-CN" sz="1800" i="1" dirty="0" err="1" smtClean="0"/>
              <a:t>bc</a:t>
            </a:r>
            <a:r>
              <a:rPr lang="en-US" altLang="zh-CN" sz="1800" i="1" smtClean="0"/>
              <a:t> -y</a:t>
            </a:r>
            <a:r>
              <a:rPr lang="en-US" altLang="zh-CN" sz="1800" i="1" dirty="0" smtClean="0"/>
              <a:t>】</a:t>
            </a:r>
            <a:endParaRPr lang="zh-CN" altLang="en-US" sz="1800" i="1" dirty="0"/>
          </a:p>
        </p:txBody>
      </p:sp>
      <p:pic>
        <p:nvPicPr>
          <p:cNvPr id="83971" name="内容占位符 7"/>
          <p:cNvPicPr>
            <a:picLocks noChangeAspect="1"/>
          </p:cNvPicPr>
          <p:nvPr/>
        </p:nvPicPr>
        <p:blipFill>
          <a:blip r:embed="rId3" cstate="print"/>
          <a:stretch>
            <a:fillRect/>
          </a:stretch>
        </p:blipFill>
        <p:spPr>
          <a:xfrm>
            <a:off x="717550" y="1647825"/>
            <a:ext cx="2762250" cy="1123950"/>
          </a:xfrm>
          <a:prstGeom prst="rect">
            <a:avLst/>
          </a:prstGeom>
          <a:noFill/>
          <a:ln w="9525">
            <a:noFill/>
          </a:ln>
        </p:spPr>
      </p:pic>
      <p:pic>
        <p:nvPicPr>
          <p:cNvPr id="9" name="图片 8"/>
          <p:cNvPicPr>
            <a:picLocks noChangeAspect="1"/>
          </p:cNvPicPr>
          <p:nvPr/>
        </p:nvPicPr>
        <p:blipFill>
          <a:blip r:embed="rId4" cstate="print"/>
          <a:stretch>
            <a:fillRect/>
          </a:stretch>
        </p:blipFill>
        <p:spPr>
          <a:xfrm>
            <a:off x="4406900" y="1647825"/>
            <a:ext cx="2762250" cy="1123950"/>
          </a:xfrm>
          <a:prstGeom prst="rect">
            <a:avLst/>
          </a:prstGeom>
          <a:noFill/>
          <a:ln w="9525">
            <a:noFill/>
          </a:ln>
        </p:spPr>
      </p:pic>
      <p:sp>
        <p:nvSpPr>
          <p:cNvPr id="4" name="右箭头 3"/>
          <p:cNvSpPr/>
          <p:nvPr/>
        </p:nvSpPr>
        <p:spPr>
          <a:xfrm>
            <a:off x="3536950" y="2041525"/>
            <a:ext cx="812800" cy="33972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fontAlgn="base"/>
            <a:endParaRPr lang="zh-CN" altLang="en-US" strike="noStrike" noProof="1"/>
          </a:p>
        </p:txBody>
      </p:sp>
      <p:sp>
        <p:nvSpPr>
          <p:cNvPr id="7" name="圆角矩形标注 6"/>
          <p:cNvSpPr/>
          <p:nvPr/>
        </p:nvSpPr>
        <p:spPr>
          <a:xfrm>
            <a:off x="2297113" y="2882900"/>
            <a:ext cx="4314825" cy="504825"/>
          </a:xfrm>
          <a:prstGeom prst="wedgeRoundRectCallout">
            <a:avLst>
              <a:gd name="adj1" fmla="val -9520"/>
              <a:gd name="adj2" fmla="val -149748"/>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解决</a:t>
            </a:r>
            <a:r>
              <a:rPr lang="en-US" altLang="zh-CN" strike="noStrike" noProof="1"/>
              <a:t>README.md</a:t>
            </a:r>
            <a:r>
              <a:rPr lang="zh-CN" altLang="en-US" strike="noStrike" noProof="1"/>
              <a:t>文件中的冲突</a:t>
            </a:r>
          </a:p>
        </p:txBody>
      </p:sp>
      <p:sp>
        <p:nvSpPr>
          <p:cNvPr id="10" name="标题 9"/>
          <p:cNvSpPr>
            <a:spLocks noGrp="1"/>
          </p:cNvSpPr>
          <p:nvPr>
            <p:ph type="title"/>
          </p:nvPr>
        </p:nvSpPr>
        <p:spPr/>
        <p:txBody>
          <a:bodyPr/>
          <a:lstStyle/>
          <a:p>
            <a:r>
              <a:rPr lang="zh-CN" altLang="en-US" dirty="0" smtClean="0"/>
              <a:t>编辑代码，解决冲突</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blinds(horizontal)">
                                      <p:cBhvr>
                                        <p:cTn id="33" dur="500"/>
                                        <p:tgtEl>
                                          <p:spTgt spid="3">
                                            <p:txEl>
                                              <p:pRg st="9" end="9"/>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blinds(horizontal)">
                                      <p:cBhvr>
                                        <p:cTn id="39" dur="500"/>
                                        <p:tgtEl>
                                          <p:spTgt spid="3">
                                            <p:txEl>
                                              <p:pRg st="11" end="11"/>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blinds(horizontal)">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@192.168.244.129[13:46:45]:~/test$ </a:t>
            </a:r>
            <a:r>
              <a:rPr lang="zh-CN" altLang="en-US" sz="1800" i="1" dirty="0">
                <a:solidFill>
                  <a:srgbClr val="00B050"/>
                </a:solidFill>
              </a:rPr>
              <a:t>git push origin </a:t>
            </a:r>
            <a:r>
              <a:rPr lang="zh-CN" altLang="en-US" sz="1800" i="1" dirty="0" smtClean="0">
                <a:solidFill>
                  <a:srgbClr val="00B050"/>
                </a:solidFill>
              </a:rPr>
              <a:t>HEAD:refs/for/</a:t>
            </a:r>
            <a:r>
              <a:rPr lang="en-US" altLang="zh-CN" sz="1800" i="1" dirty="0" smtClean="0">
                <a:solidFill>
                  <a:srgbClr val="00B050"/>
                </a:solidFill>
              </a:rPr>
              <a:t>develop</a:t>
            </a:r>
            <a:endParaRPr lang="zh-CN" altLang="en-US" sz="1800" i="1" dirty="0">
              <a:solidFill>
                <a:srgbClr val="00B050"/>
              </a:solidFill>
            </a:endParaRPr>
          </a:p>
          <a:p>
            <a:pPr marL="0" indent="0">
              <a:buNone/>
            </a:pPr>
            <a:r>
              <a:rPr lang="zh-CN" altLang="en-US" sz="1800" i="1" dirty="0"/>
              <a:t>Counting objects: 5, done.</a:t>
            </a:r>
          </a:p>
          <a:p>
            <a:pPr marL="0" indent="0">
              <a:buNone/>
            </a:pPr>
            <a:r>
              <a:rPr lang="zh-CN" altLang="en-US" sz="1800" i="1" dirty="0"/>
              <a:t>Writing objects: 100% (3/3), 336 bytes | 0 bytes/s, done.</a:t>
            </a:r>
          </a:p>
          <a:p>
            <a:pPr marL="0" indent="0">
              <a:buNone/>
            </a:pPr>
            <a:r>
              <a:rPr lang="zh-CN" altLang="en-US" sz="1800" i="1" dirty="0"/>
              <a:t>Total 3 (delta 0), reused 0 (delta 0)</a:t>
            </a:r>
          </a:p>
          <a:p>
            <a:pPr marL="0" indent="0">
              <a:buNone/>
            </a:pPr>
            <a:r>
              <a:rPr lang="zh-CN" altLang="en-US" sz="1800" i="1" dirty="0"/>
              <a:t>remote: Processing changes: updated: 1, refs: 1, done    </a:t>
            </a:r>
          </a:p>
          <a:p>
            <a:pPr marL="0" indent="0">
              <a:buNone/>
            </a:pPr>
            <a:r>
              <a:rPr lang="zh-CN" altLang="en-US" sz="1800" i="1" dirty="0"/>
              <a:t>remote: (I) a44de19: no files changed, message updated, was rebased</a:t>
            </a:r>
          </a:p>
          <a:p>
            <a:pPr marL="0" indent="0">
              <a:buNone/>
            </a:pPr>
            <a:r>
              <a:rPr lang="zh-CN" altLang="en-US" sz="1800" i="1" dirty="0"/>
              <a:t>remote: </a:t>
            </a:r>
          </a:p>
          <a:p>
            <a:pPr marL="0" indent="0">
              <a:buNone/>
            </a:pPr>
            <a:r>
              <a:rPr lang="zh-CN" altLang="en-US" sz="1800" i="1" dirty="0"/>
              <a:t>remote: Updated Changes:</a:t>
            </a:r>
          </a:p>
          <a:p>
            <a:pPr marL="0" indent="0">
              <a:buNone/>
            </a:pPr>
            <a:r>
              <a:rPr lang="zh-CN" altLang="en-US" sz="1800" i="1" dirty="0"/>
              <a:t>remote:   http://192.168.0.49:8090/81 update file README.md by wangxu resolve conflict</a:t>
            </a:r>
          </a:p>
          <a:p>
            <a:pPr marL="0" indent="0">
              <a:buNone/>
            </a:pPr>
            <a:r>
              <a:rPr lang="zh-CN" altLang="en-US" sz="1800" i="1" dirty="0"/>
              <a:t>remote: </a:t>
            </a:r>
          </a:p>
          <a:p>
            <a:pPr marL="0" indent="0">
              <a:buNone/>
            </a:pPr>
            <a:r>
              <a:rPr lang="zh-CN" altLang="en-US" sz="1800" i="1" dirty="0"/>
              <a:t>To ssh://wangxu@192.168.0.49:29418/test</a:t>
            </a:r>
          </a:p>
          <a:p>
            <a:pPr marL="0" indent="0">
              <a:buNone/>
            </a:pPr>
            <a:r>
              <a:rPr lang="zh-CN" altLang="en-US" sz="1800" i="1" dirty="0"/>
              <a:t> * [new branch]      HEAD -&gt; </a:t>
            </a:r>
            <a:r>
              <a:rPr lang="zh-CN" altLang="en-US" sz="1800" i="1" dirty="0" smtClean="0"/>
              <a:t>refs/for/</a:t>
            </a:r>
            <a:r>
              <a:rPr lang="en-US" altLang="zh-CN" sz="1800" i="1" dirty="0" smtClean="0"/>
              <a:t>develop</a:t>
            </a:r>
            <a:endParaRPr lang="zh-CN" altLang="en-US" sz="1800" i="1" dirty="0"/>
          </a:p>
        </p:txBody>
      </p:sp>
      <p:sp>
        <p:nvSpPr>
          <p:cNvPr id="7" name="圆角矩形标注 6"/>
          <p:cNvSpPr/>
          <p:nvPr/>
        </p:nvSpPr>
        <p:spPr>
          <a:xfrm>
            <a:off x="3656013" y="1752600"/>
            <a:ext cx="4518025" cy="504825"/>
          </a:xfrm>
          <a:prstGeom prst="wedgeRoundRectCallout">
            <a:avLst>
              <a:gd name="adj1" fmla="val -6709"/>
              <a:gd name="adj2" fmla="val -77421"/>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再次</a:t>
            </a:r>
            <a:r>
              <a:rPr lang="en-US" altLang="zh-CN" strike="noStrike" noProof="1"/>
              <a:t>push</a:t>
            </a:r>
            <a:r>
              <a:rPr lang="zh-CN" altLang="en-US" strike="noStrike" noProof="1"/>
              <a:t>到</a:t>
            </a:r>
            <a:r>
              <a:rPr lang="en-US" altLang="zh-CN" strike="noStrike" noProof="1"/>
              <a:t>Gerrit</a:t>
            </a:r>
            <a:r>
              <a:rPr lang="zh-CN" altLang="en-US" strike="noStrike" noProof="1"/>
              <a:t>进行</a:t>
            </a:r>
            <a:r>
              <a:rPr lang="en-US" altLang="zh-CN" strike="noStrike" noProof="1"/>
              <a:t>code review</a:t>
            </a:r>
          </a:p>
        </p:txBody>
      </p:sp>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内容占位符 3"/>
          <p:cNvPicPr>
            <a:picLocks noGrp="1" noChangeAspect="1"/>
          </p:cNvPicPr>
          <p:nvPr>
            <p:ph idx="1"/>
          </p:nvPr>
        </p:nvPicPr>
        <p:blipFill>
          <a:blip r:embed="rId3" cstate="print"/>
          <a:stretch>
            <a:fillRect/>
          </a:stretch>
        </p:blipFill>
        <p:spPr>
          <a:xfrm>
            <a:off x="25400" y="1239838"/>
            <a:ext cx="9075738" cy="5600700"/>
          </a:xfrm>
        </p:spPr>
      </p:pic>
      <p:sp>
        <p:nvSpPr>
          <p:cNvPr id="5" name="文本框 4"/>
          <p:cNvSpPr txBox="1"/>
          <p:nvPr/>
        </p:nvSpPr>
        <p:spPr>
          <a:xfrm>
            <a:off x="438150" y="3198813"/>
            <a:ext cx="5969000" cy="460375"/>
          </a:xfrm>
          <a:prstGeom prst="rect">
            <a:avLst/>
          </a:prstGeom>
          <a:noFill/>
          <a:ln w="9525">
            <a:noFill/>
          </a:ln>
        </p:spPr>
        <p:txBody>
          <a:bodyPr wrap="square" anchor="t">
            <a:spAutoFit/>
          </a:bodyPr>
          <a:lstStyle/>
          <a:p>
            <a:r>
              <a:rPr lang="en-US" altLang="zh-CN" sz="2400" b="1">
                <a:solidFill>
                  <a:srgbClr val="92D050"/>
                </a:solidFill>
                <a:latin typeface="仿宋" panose="02010609060101010101" charset="-122"/>
                <a:ea typeface="仿宋" panose="02010609060101010101" charset="-122"/>
              </a:rPr>
              <a:t>Reviewers</a:t>
            </a:r>
            <a:r>
              <a:rPr lang="zh-CN" altLang="en-US" sz="2400" b="1">
                <a:solidFill>
                  <a:srgbClr val="92D050"/>
                </a:solidFill>
                <a:latin typeface="仿宋" panose="02010609060101010101" charset="-122"/>
                <a:ea typeface="仿宋" panose="02010609060101010101" charset="-122"/>
              </a:rPr>
              <a:t>可以继续</a:t>
            </a:r>
            <a:r>
              <a:rPr lang="en-US" altLang="zh-CN" sz="2400" b="1">
                <a:solidFill>
                  <a:srgbClr val="92D050"/>
                </a:solidFill>
                <a:latin typeface="仿宋" panose="02010609060101010101" charset="-122"/>
                <a:ea typeface="仿宋" panose="02010609060101010101" charset="-122"/>
              </a:rPr>
              <a:t>Review Code</a:t>
            </a:r>
            <a:r>
              <a:rPr lang="zh-CN" altLang="en-US" sz="2400" b="1">
                <a:solidFill>
                  <a:srgbClr val="92D050"/>
                </a:solidFill>
                <a:latin typeface="仿宋" panose="02010609060101010101" charset="-122"/>
                <a:ea typeface="仿宋" panose="02010609060101010101" charset="-122"/>
              </a:rPr>
              <a:t>了</a:t>
            </a:r>
            <a:r>
              <a:rPr lang="en-US" altLang="zh-CN" sz="2400" b="1">
                <a:solidFill>
                  <a:srgbClr val="92D050"/>
                </a:solidFill>
                <a:latin typeface="仿宋" panose="02010609060101010101" charset="-122"/>
                <a:ea typeface="仿宋" panose="02010609060101010101" charset="-122"/>
              </a:rPr>
              <a:t>~~~</a:t>
            </a:r>
          </a:p>
        </p:txBody>
      </p:sp>
      <p:sp>
        <p:nvSpPr>
          <p:cNvPr id="6" name="标题 5"/>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没有冲突，可以点</a:t>
            </a:r>
            <a:r>
              <a:rPr lang="en-US" altLang="zh-CN" dirty="0" smtClean="0"/>
              <a:t>submit</a:t>
            </a:r>
            <a:r>
              <a:rPr lang="zh-CN" altLang="en-US" dirty="0" smtClean="0"/>
              <a:t>的时候，也最好观察一下</a:t>
            </a:r>
            <a:r>
              <a:rPr lang="en-US" altLang="zh-CN" dirty="0" smtClean="0"/>
              <a:t>Parent(s)</a:t>
            </a:r>
            <a:r>
              <a:rPr lang="zh-CN" altLang="en-US" dirty="0" smtClean="0"/>
              <a:t>这个地方是否有橘黄色的圆点，如果有就点一下</a:t>
            </a:r>
            <a:r>
              <a:rPr lang="en-US" altLang="zh-CN" dirty="0" smtClean="0"/>
              <a:t>rebase</a:t>
            </a:r>
            <a:r>
              <a:rPr lang="zh-CN" altLang="en-US" dirty="0" smtClean="0"/>
              <a:t>再</a:t>
            </a:r>
            <a:r>
              <a:rPr lang="en-US" altLang="zh-CN" dirty="0" smtClean="0"/>
              <a:t>submit</a:t>
            </a:r>
            <a:r>
              <a:rPr lang="zh-CN" altLang="en-US" dirty="0" smtClean="0"/>
              <a:t>。如果不点，</a:t>
            </a:r>
            <a:r>
              <a:rPr lang="en-US" altLang="zh-CN" dirty="0" err="1" smtClean="0"/>
              <a:t>gerrit</a:t>
            </a:r>
            <a:r>
              <a:rPr lang="zh-CN" altLang="en-US" dirty="0" smtClean="0"/>
              <a:t>也会自动</a:t>
            </a:r>
            <a:r>
              <a:rPr lang="en-US" altLang="zh-CN" dirty="0" smtClean="0"/>
              <a:t>rebase</a:t>
            </a:r>
            <a:r>
              <a:rPr lang="zh-CN" altLang="en-US" dirty="0" smtClean="0"/>
              <a:t>，如下：</a:t>
            </a:r>
            <a:endParaRPr lang="en-US" altLang="zh-CN" dirty="0" smtClean="0"/>
          </a:p>
          <a:p>
            <a:endParaRPr lang="zh-CN" altLang="en-US" dirty="0"/>
          </a:p>
        </p:txBody>
      </p:sp>
      <p:pic>
        <p:nvPicPr>
          <p:cNvPr id="66563" name="Picture 3"/>
          <p:cNvPicPr>
            <a:picLocks noChangeAspect="1" noChangeArrowheads="1"/>
          </p:cNvPicPr>
          <p:nvPr/>
        </p:nvPicPr>
        <p:blipFill>
          <a:blip r:embed="rId2" cstate="print"/>
          <a:srcRect/>
          <a:stretch>
            <a:fillRect/>
          </a:stretch>
        </p:blipFill>
        <p:spPr bwMode="auto">
          <a:xfrm>
            <a:off x="-914400" y="523875"/>
            <a:ext cx="10972800" cy="5810250"/>
          </a:xfrm>
          <a:prstGeom prst="rect">
            <a:avLst/>
          </a:prstGeom>
          <a:noFill/>
          <a:ln w="9525">
            <a:noFill/>
            <a:miter lim="800000"/>
            <a:headEnd/>
            <a:tailEnd/>
          </a:ln>
        </p:spPr>
      </p:pic>
      <p:pic>
        <p:nvPicPr>
          <p:cNvPr id="66564" name="Picture 4"/>
          <p:cNvPicPr>
            <a:picLocks noChangeAspect="1" noChangeArrowheads="1"/>
          </p:cNvPicPr>
          <p:nvPr/>
        </p:nvPicPr>
        <p:blipFill>
          <a:blip r:embed="rId3" cstate="print"/>
          <a:srcRect/>
          <a:stretch>
            <a:fillRect/>
          </a:stretch>
        </p:blipFill>
        <p:spPr bwMode="auto">
          <a:xfrm>
            <a:off x="1403648" y="3429000"/>
            <a:ext cx="11001376" cy="4114800"/>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"missing Change-Id"</a:t>
            </a:r>
            <a:endParaRPr lang="zh-CN" altLang="en-US" dirty="0"/>
          </a:p>
        </p:txBody>
      </p:sp>
      <p:sp>
        <p:nvSpPr>
          <p:cNvPr id="3" name="内容占位符 2"/>
          <p:cNvSpPr>
            <a:spLocks noGrp="1"/>
          </p:cNvSpPr>
          <p:nvPr>
            <p:ph idx="1"/>
          </p:nvPr>
        </p:nvSpPr>
        <p:spPr/>
        <p:txBody>
          <a:bodyPr/>
          <a:lstStyle/>
          <a:p>
            <a:r>
              <a:rPr lang="zh-CN" altLang="en-US" dirty="0" smtClean="0"/>
              <a:t>自动</a:t>
            </a:r>
            <a:r>
              <a:rPr lang="en-US" altLang="zh-CN" dirty="0" smtClean="0"/>
              <a:t>merge</a:t>
            </a:r>
            <a:r>
              <a:rPr lang="zh-CN" altLang="en-US" dirty="0" smtClean="0"/>
              <a:t>的时候会自动</a:t>
            </a:r>
            <a:r>
              <a:rPr lang="en-US" altLang="zh-CN" dirty="0" smtClean="0"/>
              <a:t>commit</a:t>
            </a:r>
            <a:r>
              <a:rPr lang="zh-CN" altLang="en-US" dirty="0" smtClean="0"/>
              <a:t>，通过</a:t>
            </a:r>
            <a:r>
              <a:rPr lang="en-US" altLang="zh-CN" dirty="0" err="1" smtClean="0"/>
              <a:t>git</a:t>
            </a:r>
            <a:r>
              <a:rPr lang="en-US" altLang="zh-CN" dirty="0" smtClean="0"/>
              <a:t> log</a:t>
            </a:r>
            <a:r>
              <a:rPr lang="zh-CN" altLang="en-US" dirty="0" smtClean="0"/>
              <a:t>发现不会生成</a:t>
            </a:r>
            <a:r>
              <a:rPr lang="en-US" altLang="zh-CN" dirty="0" smtClean="0"/>
              <a:t>change id</a:t>
            </a:r>
            <a:r>
              <a:rPr lang="zh-CN" altLang="en-US" dirty="0" smtClean="0"/>
              <a:t>，在</a:t>
            </a:r>
            <a:r>
              <a:rPr lang="en-US" altLang="zh-CN" dirty="0" smtClean="0"/>
              <a:t>push</a:t>
            </a:r>
            <a:r>
              <a:rPr lang="zh-CN" altLang="en-US" dirty="0" smtClean="0"/>
              <a:t>到</a:t>
            </a:r>
            <a:r>
              <a:rPr lang="en-US" altLang="zh-CN" dirty="0" err="1" smtClean="0"/>
              <a:t>gerrit</a:t>
            </a:r>
            <a:r>
              <a:rPr lang="zh-CN" altLang="en-US" dirty="0" smtClean="0"/>
              <a:t>的时候会提示</a:t>
            </a:r>
            <a:r>
              <a:rPr lang="en-US" altLang="zh-CN" b="1" dirty="0" smtClean="0"/>
              <a:t>missing Change-Id</a:t>
            </a:r>
            <a:endParaRPr lang="en-US" altLang="zh-CN" dirty="0" smtClean="0"/>
          </a:p>
          <a:p>
            <a:r>
              <a:rPr lang="zh-CN" altLang="en-US" dirty="0" smtClean="0"/>
              <a:t>解决办法：</a:t>
            </a:r>
            <a:r>
              <a:rPr lang="en-US" altLang="zh-CN" dirty="0" smtClean="0"/>
              <a:t>https://blog.csdn.net/liuxu0703/article/details/54343096</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submit including parents</a:t>
            </a:r>
            <a:endParaRPr lang="zh-CN" altLang="en-US" dirty="0"/>
          </a:p>
        </p:txBody>
      </p:sp>
      <p:sp>
        <p:nvSpPr>
          <p:cNvPr id="3" name="内容占位符 2"/>
          <p:cNvSpPr>
            <a:spLocks noGrp="1"/>
          </p:cNvSpPr>
          <p:nvPr>
            <p:ph idx="1"/>
          </p:nvPr>
        </p:nvSpPr>
        <p:spPr/>
        <p:txBody>
          <a:bodyPr/>
          <a:lstStyle/>
          <a:p>
            <a:r>
              <a:rPr lang="en-US" altLang="zh-CN" dirty="0" smtClean="0"/>
              <a:t>Submit</a:t>
            </a:r>
            <a:r>
              <a:rPr lang="zh-CN" altLang="en-US" dirty="0" smtClean="0"/>
              <a:t>按钮变成了“</a:t>
            </a:r>
            <a:r>
              <a:rPr lang="en-US" altLang="zh-CN" dirty="0" smtClean="0"/>
              <a:t>submit including parents</a:t>
            </a:r>
            <a:r>
              <a:rPr lang="zh-CN" altLang="en-US" dirty="0" smtClean="0"/>
              <a:t>”时，需要把每个</a:t>
            </a:r>
            <a:r>
              <a:rPr lang="en-US" altLang="zh-CN" dirty="0" smtClean="0"/>
              <a:t>parent</a:t>
            </a:r>
            <a:r>
              <a:rPr lang="zh-CN" altLang="en-US" dirty="0" smtClean="0"/>
              <a:t>都</a:t>
            </a:r>
            <a:r>
              <a:rPr lang="en-US" altLang="zh-CN" dirty="0" smtClean="0"/>
              <a:t>submit</a:t>
            </a:r>
            <a:r>
              <a:rPr lang="zh-CN" altLang="en-US" dirty="0" smtClean="0"/>
              <a:t>才行。</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gerrit</a:t>
            </a:r>
            <a:r>
              <a:rPr lang="zh-CN" altLang="en-US"/>
              <a:t>认证方式的选择</a:t>
            </a:r>
          </a:p>
        </p:txBody>
      </p:sp>
      <p:sp>
        <p:nvSpPr>
          <p:cNvPr id="3" name="内容占位符 2"/>
          <p:cNvSpPr>
            <a:spLocks noGrp="1"/>
          </p:cNvSpPr>
          <p:nvPr>
            <p:ph idx="1"/>
          </p:nvPr>
        </p:nvSpPr>
        <p:spPr/>
        <p:txBody>
          <a:bodyPr/>
          <a:lstStyle/>
          <a:p>
            <a:r>
              <a:rPr lang="zh-CN" altLang="en-US" dirty="0"/>
              <a:t>如果是开放的</a:t>
            </a:r>
            <a:r>
              <a:rPr lang="en-US" altLang="zh-CN" dirty="0" err="1"/>
              <a:t>gerrit</a:t>
            </a:r>
            <a:r>
              <a:rPr lang="zh-CN" altLang="en-US" dirty="0"/>
              <a:t>服务器，使用</a:t>
            </a:r>
            <a:r>
              <a:rPr lang="en-US" altLang="zh-CN" dirty="0" err="1"/>
              <a:t>openid</a:t>
            </a:r>
            <a:r>
              <a:rPr lang="zh-CN" altLang="en-US" dirty="0"/>
              <a:t>认证是最好的方法，就像</a:t>
            </a:r>
            <a:r>
              <a:rPr lang="en-US" altLang="zh-CN" dirty="0" err="1"/>
              <a:t>google</a:t>
            </a:r>
            <a:r>
              <a:rPr lang="zh-CN" altLang="en-US" dirty="0"/>
              <a:t>的</a:t>
            </a:r>
            <a:r>
              <a:rPr lang="en-US" altLang="zh-CN" dirty="0"/>
              <a:t>android</a:t>
            </a:r>
            <a:r>
              <a:rPr lang="zh-CN" altLang="en-US" dirty="0"/>
              <a:t>项目代</a:t>
            </a:r>
            <a:r>
              <a:rPr lang="zh-CN" altLang="en-US" dirty="0" smtClean="0"/>
              <a:t>码评审服</a:t>
            </a:r>
            <a:r>
              <a:rPr lang="zh-CN" altLang="en-US" dirty="0"/>
              <a:t>务器配置那</a:t>
            </a:r>
            <a:r>
              <a:rPr lang="zh-CN" altLang="en-US" dirty="0" smtClean="0"/>
              <a:t>样；</a:t>
            </a:r>
            <a:endParaRPr lang="zh-CN" altLang="en-US" dirty="0"/>
          </a:p>
          <a:p>
            <a:r>
              <a:rPr lang="zh-CN" altLang="en-US" dirty="0"/>
              <a:t>如</a:t>
            </a:r>
            <a:r>
              <a:rPr lang="zh-CN" altLang="en-US" dirty="0" smtClean="0"/>
              <a:t>果已经有</a:t>
            </a:r>
            <a:r>
              <a:rPr lang="en-US" altLang="zh-CN" dirty="0"/>
              <a:t>LDAP</a:t>
            </a:r>
            <a:r>
              <a:rPr lang="zh-CN" altLang="en-US" dirty="0"/>
              <a:t>服务器，并且用户账号都在</a:t>
            </a:r>
            <a:r>
              <a:rPr lang="en-US" altLang="zh-CN" dirty="0"/>
              <a:t>LDAP</a:t>
            </a:r>
            <a:r>
              <a:rPr lang="zh-CN" altLang="en-US" dirty="0"/>
              <a:t>中进行管理，那么采用</a:t>
            </a:r>
            <a:r>
              <a:rPr lang="en-US" altLang="zh-CN" dirty="0"/>
              <a:t>LDAP</a:t>
            </a:r>
            <a:r>
              <a:rPr lang="zh-CN" altLang="en-US" dirty="0"/>
              <a:t>认证也是非常好的方</a:t>
            </a:r>
            <a:r>
              <a:rPr lang="zh-CN" altLang="en-US" dirty="0" smtClean="0"/>
              <a:t>法；</a:t>
            </a:r>
            <a:endParaRPr lang="zh-CN" altLang="en-US" dirty="0"/>
          </a:p>
          <a:p>
            <a:r>
              <a:rPr lang="zh-CN" altLang="en-US" dirty="0" smtClean="0"/>
              <a:t>初次之外，</a:t>
            </a:r>
            <a:r>
              <a:rPr lang="en-US" altLang="zh-CN" dirty="0" err="1" smtClean="0"/>
              <a:t>gerrit</a:t>
            </a:r>
            <a:r>
              <a:rPr lang="zh-CN" altLang="en-US" dirty="0"/>
              <a:t>还支持</a:t>
            </a:r>
            <a:r>
              <a:rPr lang="en-US" altLang="zh-CN" dirty="0"/>
              <a:t>http</a:t>
            </a:r>
            <a:r>
              <a:rPr lang="zh-CN" altLang="en-US" dirty="0"/>
              <a:t>认证，这种认证方式需要架设</a:t>
            </a:r>
            <a:r>
              <a:rPr lang="en-US" altLang="zh-CN" dirty="0" smtClean="0"/>
              <a:t>Apache/</a:t>
            </a:r>
            <a:r>
              <a:rPr lang="en-US" altLang="zh-CN" dirty="0" err="1" smtClean="0"/>
              <a:t>Nginx</a:t>
            </a:r>
            <a:r>
              <a:rPr lang="zh-CN" altLang="en-US" dirty="0" smtClean="0"/>
              <a:t>反</a:t>
            </a:r>
            <a:r>
              <a:rPr lang="zh-CN" altLang="en-US" dirty="0"/>
              <a:t>向代理，</a:t>
            </a:r>
            <a:r>
              <a:rPr lang="zh-CN" altLang="en-US" dirty="0" smtClean="0"/>
              <a:t>在反向代理中</a:t>
            </a:r>
            <a:r>
              <a:rPr lang="zh-CN" altLang="en-US" dirty="0"/>
              <a:t>配置</a:t>
            </a:r>
            <a:r>
              <a:rPr lang="en-US" altLang="zh-CN" dirty="0"/>
              <a:t>http</a:t>
            </a:r>
            <a:r>
              <a:rPr lang="zh-CN" altLang="en-US" dirty="0"/>
              <a:t>认证。在我们的项目中使用</a:t>
            </a:r>
            <a:r>
              <a:rPr lang="zh-CN" altLang="en-US" dirty="0" smtClean="0"/>
              <a:t>了</a:t>
            </a:r>
            <a:r>
              <a:rPr lang="en-US" altLang="zh-CN" dirty="0" err="1" smtClean="0"/>
              <a:t>Nginx</a:t>
            </a:r>
            <a:r>
              <a:rPr lang="zh-CN" altLang="en-US" dirty="0" smtClean="0"/>
              <a:t>做</a:t>
            </a:r>
            <a:r>
              <a:rPr lang="en-US" altLang="zh-CN" dirty="0" smtClean="0"/>
              <a:t>http</a:t>
            </a:r>
            <a:r>
              <a:rPr lang="zh-CN" altLang="en-US" dirty="0"/>
              <a:t>认证。</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如果有</a:t>
            </a:r>
            <a:r>
              <a:rPr lang="en-US" altLang="zh-CN" dirty="0" smtClean="0"/>
              <a:t>parent</a:t>
            </a:r>
            <a:r>
              <a:rPr lang="zh-CN" altLang="en-US" dirty="0" smtClean="0"/>
              <a:t>是已经</a:t>
            </a:r>
            <a:r>
              <a:rPr lang="en-US" altLang="zh-CN" dirty="0" smtClean="0"/>
              <a:t>abandon</a:t>
            </a:r>
            <a:r>
              <a:rPr lang="zh-CN" altLang="en-US" dirty="0" smtClean="0"/>
              <a:t>掉的呢？</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21858" name="Picture 2"/>
          <p:cNvPicPr>
            <a:picLocks noChangeAspect="1" noChangeArrowheads="1"/>
          </p:cNvPicPr>
          <p:nvPr/>
        </p:nvPicPr>
        <p:blipFill>
          <a:blip r:embed="rId2" cstate="print"/>
          <a:srcRect/>
          <a:stretch>
            <a:fillRect/>
          </a:stretch>
        </p:blipFill>
        <p:spPr bwMode="auto">
          <a:xfrm>
            <a:off x="1390650" y="2060848"/>
            <a:ext cx="6362700" cy="32004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fontAlgn="base"/>
            <a:r>
              <a:rPr lang="en-US" altLang="zh-CN" dirty="0" smtClean="0"/>
              <a:t>I have pushed </a:t>
            </a:r>
            <a:r>
              <a:rPr lang="en-US" altLang="zh-CN" dirty="0" err="1" smtClean="0"/>
              <a:t>changeA</a:t>
            </a:r>
            <a:r>
              <a:rPr lang="en-US" altLang="zh-CN" dirty="0" smtClean="0"/>
              <a:t> and </a:t>
            </a:r>
            <a:r>
              <a:rPr lang="en-US" altLang="zh-CN" dirty="0" err="1" smtClean="0"/>
              <a:t>changeB</a:t>
            </a:r>
            <a:r>
              <a:rPr lang="en-US" altLang="zh-CN" dirty="0" smtClean="0"/>
              <a:t> to </a:t>
            </a:r>
            <a:r>
              <a:rPr lang="en-US" altLang="zh-CN" dirty="0" err="1" smtClean="0"/>
              <a:t>Gerrit</a:t>
            </a:r>
            <a:r>
              <a:rPr lang="en-US" altLang="zh-CN" dirty="0" smtClean="0"/>
              <a:t>. </a:t>
            </a:r>
            <a:r>
              <a:rPr lang="en-US" altLang="zh-CN" dirty="0" err="1" smtClean="0"/>
              <a:t>changeA</a:t>
            </a:r>
            <a:r>
              <a:rPr lang="en-US" altLang="zh-CN" dirty="0" smtClean="0"/>
              <a:t> is the parent of </a:t>
            </a:r>
            <a:r>
              <a:rPr lang="en-US" altLang="zh-CN" dirty="0" err="1" smtClean="0"/>
              <a:t>changeB</a:t>
            </a:r>
            <a:r>
              <a:rPr lang="en-US" altLang="zh-CN" dirty="0" smtClean="0"/>
              <a:t>. </a:t>
            </a:r>
            <a:r>
              <a:rPr lang="en-US" altLang="zh-CN" dirty="0" err="1" smtClean="0"/>
              <a:t>changeA</a:t>
            </a:r>
            <a:r>
              <a:rPr lang="en-US" altLang="zh-CN" dirty="0" smtClean="0"/>
              <a:t> was abandoned. </a:t>
            </a:r>
          </a:p>
          <a:p>
            <a:pPr fontAlgn="base"/>
            <a:endParaRPr lang="en-US" altLang="zh-CN" dirty="0" smtClean="0"/>
          </a:p>
          <a:p>
            <a:pPr fontAlgn="base"/>
            <a:r>
              <a:rPr lang="en-US" altLang="zh-CN" dirty="0" smtClean="0"/>
              <a:t>1. You only want the changes from </a:t>
            </a:r>
            <a:r>
              <a:rPr lang="en-US" altLang="zh-CN" dirty="0" err="1" smtClean="0"/>
              <a:t>changeB</a:t>
            </a:r>
            <a:r>
              <a:rPr lang="en-US" altLang="zh-CN" dirty="0" smtClean="0"/>
              <a:t>? Checkout master and cherry-pick </a:t>
            </a:r>
            <a:r>
              <a:rPr lang="en-US" altLang="zh-CN" dirty="0" err="1" smtClean="0"/>
              <a:t>changeB</a:t>
            </a:r>
            <a:r>
              <a:rPr lang="en-US" altLang="zh-CN" dirty="0" smtClean="0"/>
              <a:t>, commit -amend and push again 【</a:t>
            </a:r>
            <a:r>
              <a:rPr lang="zh-CN" altLang="en-US" dirty="0" smtClean="0"/>
              <a:t>页面上点</a:t>
            </a:r>
            <a:r>
              <a:rPr lang="en-US" altLang="zh-CN" dirty="0" err="1" smtClean="0"/>
              <a:t>cherrypick</a:t>
            </a:r>
            <a:r>
              <a:rPr lang="zh-CN" altLang="en-US" dirty="0" smtClean="0"/>
              <a:t>按钮，分支写自己</a:t>
            </a:r>
            <a:r>
              <a:rPr lang="en-US" altLang="zh-CN" dirty="0" smtClean="0"/>
              <a:t>】</a:t>
            </a:r>
          </a:p>
          <a:p>
            <a:pPr fontAlgn="base"/>
            <a:r>
              <a:rPr lang="en-US" altLang="zh-CN" dirty="0" smtClean="0"/>
              <a:t>2. You want to include changes from </a:t>
            </a:r>
            <a:r>
              <a:rPr lang="en-US" altLang="zh-CN" dirty="0" err="1" smtClean="0"/>
              <a:t>changeA</a:t>
            </a:r>
            <a:r>
              <a:rPr lang="en-US" altLang="zh-CN" dirty="0" smtClean="0"/>
              <a:t> and B? In this case you may want to combine the two changes, easiest is to do a </a:t>
            </a:r>
            <a:r>
              <a:rPr lang="en-US" altLang="zh-CN" dirty="0" err="1" smtClean="0"/>
              <a:t>git</a:t>
            </a:r>
            <a:r>
              <a:rPr lang="en-US" altLang="zh-CN" dirty="0" smtClean="0"/>
              <a:t> reset HEAD~2 and commit again, don't forget to copy the Change-ID of your last commit to be able to continue that review</a:t>
            </a:r>
          </a:p>
          <a:p>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 new changes</a:t>
            </a:r>
            <a:endParaRPr lang="zh-CN" altLang="en-US" dirty="0"/>
          </a:p>
        </p:txBody>
      </p:sp>
      <p:sp>
        <p:nvSpPr>
          <p:cNvPr id="3" name="内容占位符 2"/>
          <p:cNvSpPr>
            <a:spLocks noGrp="1"/>
          </p:cNvSpPr>
          <p:nvPr>
            <p:ph idx="1"/>
          </p:nvPr>
        </p:nvSpPr>
        <p:spPr/>
        <p:txBody>
          <a:bodyPr/>
          <a:lstStyle/>
          <a:p>
            <a:r>
              <a:rPr lang="zh-CN" altLang="en-US" dirty="0" smtClean="0"/>
              <a:t>通过</a:t>
            </a:r>
            <a:r>
              <a:rPr lang="en-US" altLang="zh-CN" dirty="0" err="1" smtClean="0"/>
              <a:t>git</a:t>
            </a:r>
            <a:r>
              <a:rPr lang="en-US" altLang="zh-CN" dirty="0" smtClean="0"/>
              <a:t> commit --amend</a:t>
            </a:r>
            <a:r>
              <a:rPr lang="zh-CN" altLang="en-US" dirty="0" smtClean="0"/>
              <a:t>生成新的</a:t>
            </a:r>
            <a:r>
              <a:rPr lang="en-US" altLang="zh-CN" dirty="0" smtClean="0"/>
              <a:t>change Id</a:t>
            </a:r>
            <a:r>
              <a:rPr lang="zh-CN" altLang="en-US" dirty="0" smtClean="0"/>
              <a:t>再提交。</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push remote rejected {change ### closed}</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commit --amend</a:t>
            </a:r>
          </a:p>
          <a:p>
            <a:r>
              <a:rPr lang="en-US" altLang="zh-CN" dirty="0" smtClean="0"/>
              <a:t>delete change id</a:t>
            </a:r>
          </a:p>
          <a:p>
            <a:r>
              <a:rPr lang="en-US" altLang="zh-CN" dirty="0" smtClean="0"/>
              <a:t>save and quit</a:t>
            </a:r>
          </a:p>
          <a:p>
            <a:r>
              <a:rPr lang="en-US" altLang="zh-CN" dirty="0" smtClean="0"/>
              <a:t>new change id will be added to the commit. it can be verified by </a:t>
            </a:r>
            <a:r>
              <a:rPr lang="en-US" altLang="zh-CN" dirty="0" err="1" smtClean="0"/>
              <a:t>git</a:t>
            </a:r>
            <a:r>
              <a:rPr lang="en-US" altLang="zh-CN" dirty="0" smtClean="0"/>
              <a:t> log.</a:t>
            </a:r>
          </a:p>
          <a:p>
            <a:r>
              <a:rPr lang="en-US" altLang="zh-CN" dirty="0" smtClean="0"/>
              <a:t>push again</a:t>
            </a:r>
          </a:p>
          <a:p>
            <a:pPr>
              <a:buNone/>
            </a:pP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混乱状态，不知怎么处理的情况下</a:t>
            </a:r>
            <a:endParaRPr lang="zh-CN" altLang="en-US" dirty="0"/>
          </a:p>
        </p:txBody>
      </p:sp>
      <p:sp>
        <p:nvSpPr>
          <p:cNvPr id="3" name="内容占位符 2"/>
          <p:cNvSpPr>
            <a:spLocks noGrp="1"/>
          </p:cNvSpPr>
          <p:nvPr>
            <p:ph idx="1"/>
          </p:nvPr>
        </p:nvSpPr>
        <p:spPr/>
        <p:txBody>
          <a:bodyPr/>
          <a:lstStyle/>
          <a:p>
            <a:r>
              <a:rPr lang="zh-CN" altLang="en-US" dirty="0" smtClean="0"/>
              <a:t>查看远端最新提交：</a:t>
            </a:r>
            <a:r>
              <a:rPr lang="en-US" altLang="zh-CN" dirty="0" err="1" smtClean="0"/>
              <a:t>git</a:t>
            </a:r>
            <a:r>
              <a:rPr lang="en-US" altLang="zh-CN" dirty="0" smtClean="0"/>
              <a:t> log origin/develop</a:t>
            </a:r>
            <a:r>
              <a:rPr lang="zh-CN" altLang="en-US" dirty="0" smtClean="0"/>
              <a:t>，假设为</a:t>
            </a:r>
            <a:r>
              <a:rPr lang="en-US" altLang="zh-CN" dirty="0" smtClean="0"/>
              <a:t>COMMIT1</a:t>
            </a:r>
            <a:r>
              <a:rPr lang="zh-CN" altLang="en-US" dirty="0" smtClean="0"/>
              <a:t>；</a:t>
            </a:r>
            <a:endParaRPr lang="en-US" altLang="zh-CN" dirty="0" smtClean="0"/>
          </a:p>
          <a:p>
            <a:r>
              <a:rPr lang="zh-CN" altLang="en-US" dirty="0" smtClean="0"/>
              <a:t>然后</a:t>
            </a:r>
            <a:r>
              <a:rPr lang="en-US" altLang="zh-CN" dirty="0" err="1" smtClean="0"/>
              <a:t>git</a:t>
            </a:r>
            <a:r>
              <a:rPr lang="en-US" altLang="zh-CN" dirty="0" smtClean="0"/>
              <a:t> reset COMMIT1</a:t>
            </a:r>
            <a:r>
              <a:rPr lang="zh-CN" altLang="en-US" dirty="0" smtClean="0"/>
              <a:t>；</a:t>
            </a:r>
            <a:endParaRPr lang="en-US" altLang="zh-CN" dirty="0" smtClean="0"/>
          </a:p>
          <a:p>
            <a:r>
              <a:rPr lang="zh-CN" altLang="en-US" dirty="0" smtClean="0"/>
              <a:t>在</a:t>
            </a:r>
            <a:r>
              <a:rPr lang="en-US" altLang="zh-CN" dirty="0" smtClean="0"/>
              <a:t>COMMIT1</a:t>
            </a:r>
            <a:r>
              <a:rPr lang="zh-CN" altLang="en-US" dirty="0" smtClean="0"/>
              <a:t>的基础上修改再提交做</a:t>
            </a:r>
            <a:r>
              <a:rPr lang="en-US" altLang="zh-CN" dirty="0" smtClean="0"/>
              <a:t>code review</a:t>
            </a:r>
            <a:r>
              <a:rPr lang="zh-CN" altLang="en-US" dirty="0" smtClean="0"/>
              <a:t>；</a:t>
            </a:r>
            <a:endParaRPr lang="en-US" altLang="zh-CN" dirty="0" smtClean="0"/>
          </a:p>
          <a:p>
            <a:endParaRPr lang="en-US" altLang="zh-CN" dirty="0" smtClean="0"/>
          </a:p>
          <a:p>
            <a:r>
              <a:rPr lang="zh-CN" altLang="en-US" dirty="0" smtClean="0"/>
              <a:t>注意把</a:t>
            </a:r>
            <a:r>
              <a:rPr lang="en-US" altLang="zh-CN" dirty="0" err="1" smtClean="0"/>
              <a:t>gerrit</a:t>
            </a:r>
            <a:r>
              <a:rPr lang="zh-CN" altLang="en-US" dirty="0" smtClean="0"/>
              <a:t>上已经提交的混乱的</a:t>
            </a:r>
            <a:r>
              <a:rPr lang="en-US" altLang="zh-CN" dirty="0" smtClean="0"/>
              <a:t>change</a:t>
            </a:r>
            <a:r>
              <a:rPr lang="zh-CN" altLang="en-US" dirty="0" smtClean="0"/>
              <a:t>都删除。</a:t>
            </a:r>
            <a:endParaRPr lang="en-US" altLang="zh-CN" dirty="0" smtClean="0"/>
          </a:p>
          <a:p>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怎么避免在</a:t>
            </a:r>
            <a:r>
              <a:rPr lang="en-US" altLang="zh-CN" dirty="0" smtClean="0"/>
              <a:t>pull</a:t>
            </a:r>
            <a:r>
              <a:rPr lang="zh-CN" altLang="en-US" dirty="0" smtClean="0"/>
              <a:t>更新的时候自动</a:t>
            </a:r>
            <a:r>
              <a:rPr lang="en-US" altLang="zh-CN" dirty="0" smtClean="0"/>
              <a:t>merge</a:t>
            </a:r>
            <a:r>
              <a:rPr lang="zh-CN" altLang="en-US" dirty="0" smtClean="0"/>
              <a:t>以后</a:t>
            </a:r>
            <a:r>
              <a:rPr lang="en-US" altLang="zh-CN" dirty="0" smtClean="0"/>
              <a:t>push</a:t>
            </a:r>
            <a:r>
              <a:rPr lang="zh-CN" altLang="en-US" dirty="0" smtClean="0"/>
              <a:t>产生两个</a:t>
            </a:r>
            <a:r>
              <a:rPr lang="en-US" altLang="zh-CN" dirty="0" smtClean="0"/>
              <a:t>review</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671774" y="2420888"/>
            <a:ext cx="7860666"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解决办法：更新代码的时候用</a:t>
            </a:r>
            <a:r>
              <a:rPr lang="en-US" altLang="zh-CN" dirty="0" smtClean="0"/>
              <a:t>fetch</a:t>
            </a:r>
            <a:r>
              <a:rPr lang="zh-CN" altLang="en-US" dirty="0" smtClean="0"/>
              <a:t>和</a:t>
            </a:r>
            <a:r>
              <a:rPr lang="en-US" altLang="zh-CN" dirty="0" smtClean="0"/>
              <a:t>rebase</a:t>
            </a:r>
            <a:r>
              <a:rPr lang="zh-CN" altLang="en-US" dirty="0" smtClean="0"/>
              <a:t>，不要用</a:t>
            </a:r>
            <a:r>
              <a:rPr lang="en-US" altLang="zh-CN" dirty="0" err="1" smtClean="0"/>
              <a:t>git</a:t>
            </a:r>
            <a:r>
              <a:rPr lang="en-US" altLang="zh-CN" dirty="0" smtClean="0"/>
              <a:t> pull</a:t>
            </a:r>
            <a:endParaRPr lang="zh-CN" altLang="en-US" dirty="0"/>
          </a:p>
        </p:txBody>
      </p:sp>
      <p:sp>
        <p:nvSpPr>
          <p:cNvPr id="8" name="内容占位符 7"/>
          <p:cNvSpPr>
            <a:spLocks noGrp="1"/>
          </p:cNvSpPr>
          <p:nvPr>
            <p:ph idx="1"/>
          </p:nvPr>
        </p:nvSpPr>
        <p:spPr/>
        <p:txBody>
          <a:bodyPr/>
          <a:lstStyle/>
          <a:p>
            <a:endParaRPr lang="zh-CN" altLang="en-US"/>
          </a:p>
        </p:txBody>
      </p:sp>
      <p:pic>
        <p:nvPicPr>
          <p:cNvPr id="2054" name="Picture 6"/>
          <p:cNvPicPr>
            <a:picLocks noChangeAspect="1" noChangeArrowheads="1"/>
          </p:cNvPicPr>
          <p:nvPr/>
        </p:nvPicPr>
        <p:blipFill>
          <a:blip r:embed="rId2" cstate="print"/>
          <a:srcRect/>
          <a:stretch>
            <a:fillRect/>
          </a:stretch>
        </p:blipFill>
        <p:spPr bwMode="auto">
          <a:xfrm>
            <a:off x="755576" y="1628800"/>
            <a:ext cx="7745089" cy="2304256"/>
          </a:xfrm>
          <a:prstGeom prst="rect">
            <a:avLst/>
          </a:prstGeom>
          <a:noFill/>
          <a:ln w="9525">
            <a:noFill/>
            <a:miter lim="800000"/>
            <a:headEnd/>
            <a:tailEnd/>
          </a:ln>
        </p:spPr>
      </p:pic>
      <p:pic>
        <p:nvPicPr>
          <p:cNvPr id="2055" name="Picture 7"/>
          <p:cNvPicPr>
            <a:picLocks noChangeAspect="1" noChangeArrowheads="1"/>
          </p:cNvPicPr>
          <p:nvPr/>
        </p:nvPicPr>
        <p:blipFill>
          <a:blip r:embed="rId3" cstate="print"/>
          <a:srcRect/>
          <a:stretch>
            <a:fillRect/>
          </a:stretch>
        </p:blipFill>
        <p:spPr bwMode="auto">
          <a:xfrm>
            <a:off x="683568" y="4005064"/>
            <a:ext cx="7776864" cy="21422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还有人没有</a:t>
            </a:r>
            <a:r>
              <a:rPr lang="en-US" altLang="zh-CN" dirty="0" smtClean="0"/>
              <a:t>review</a:t>
            </a:r>
            <a:r>
              <a:rPr lang="zh-CN" altLang="en-US" dirty="0" smtClean="0"/>
              <a:t>完，误点了</a:t>
            </a:r>
            <a:r>
              <a:rPr lang="en-US" altLang="zh-CN" dirty="0" smtClean="0"/>
              <a:t>submit</a:t>
            </a:r>
            <a:r>
              <a:rPr lang="zh-CN" altLang="en-US" dirty="0" smtClean="0"/>
              <a:t>咋办？</a:t>
            </a:r>
            <a:endParaRPr lang="en-US" altLang="zh-CN" dirty="0" smtClean="0"/>
          </a:p>
          <a:p>
            <a:r>
              <a:rPr lang="zh-CN" altLang="en-US" dirty="0" smtClean="0"/>
              <a:t>页面上</a:t>
            </a:r>
            <a:r>
              <a:rPr lang="en-US" altLang="zh-CN" dirty="0" smtClean="0"/>
              <a:t>revert</a:t>
            </a:r>
            <a:r>
              <a:rPr lang="zh-CN" altLang="en-US" dirty="0" smtClean="0"/>
              <a:t>，然后点</a:t>
            </a:r>
            <a:r>
              <a:rPr lang="en-US" altLang="zh-CN" dirty="0" smtClean="0"/>
              <a:t>cherry pick</a:t>
            </a:r>
            <a:r>
              <a:rPr lang="zh-CN" altLang="en-US" dirty="0" smtClean="0"/>
              <a:t>重新提交，分支就写自己这个分支</a:t>
            </a:r>
            <a:endParaRPr lang="en-US" altLang="zh-CN" dirty="0" smtClean="0"/>
          </a:p>
          <a:p>
            <a:endParaRPr lang="en-US" altLang="zh-CN" dirty="0" smtClean="0"/>
          </a:p>
          <a:p>
            <a:r>
              <a:rPr lang="zh-CN" altLang="en-US" b="1" dirty="0" smtClean="0">
                <a:solidFill>
                  <a:srgbClr val="FF0000"/>
                </a:solidFill>
              </a:rPr>
              <a:t>或者</a:t>
            </a:r>
            <a:r>
              <a:rPr lang="zh-CN" altLang="en-US" dirty="0" smtClean="0"/>
              <a:t>再次提交</a:t>
            </a:r>
            <a:r>
              <a:rPr lang="en-US" altLang="zh-CN" dirty="0" smtClean="0"/>
              <a:t>review</a:t>
            </a:r>
            <a:r>
              <a:rPr lang="zh-CN" altLang="en-US" dirty="0" smtClean="0"/>
              <a:t>：</a:t>
            </a:r>
            <a:endParaRPr lang="en-US" altLang="zh-CN" dirty="0" smtClean="0"/>
          </a:p>
          <a:p>
            <a:r>
              <a:rPr lang="en-US" altLang="zh-CN" dirty="0" smtClean="0"/>
              <a:t>reset --hard</a:t>
            </a:r>
            <a:r>
              <a:rPr lang="zh-CN" altLang="en-US" dirty="0" smtClean="0"/>
              <a:t>到上一个提交</a:t>
            </a:r>
            <a:endParaRPr lang="en-US" altLang="zh-CN" dirty="0" smtClean="0"/>
          </a:p>
          <a:p>
            <a:r>
              <a:rPr lang="en-US" altLang="zh-CN" dirty="0" smtClean="0"/>
              <a:t>add . -A</a:t>
            </a:r>
          </a:p>
          <a:p>
            <a:r>
              <a:rPr lang="en-US" altLang="zh-CN" dirty="0" smtClean="0"/>
              <a:t>commit –m “xx”</a:t>
            </a:r>
          </a:p>
          <a:p>
            <a:r>
              <a:rPr lang="en-US" altLang="zh-CN" dirty="0" smtClean="0"/>
              <a:t>push</a:t>
            </a:r>
          </a:p>
          <a:p>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3779912" y="4149080"/>
            <a:ext cx="8911055" cy="3446313"/>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todo</a:t>
            </a:r>
            <a:endParaRPr lang="zh-CN" altLang="en-US" dirty="0"/>
          </a:p>
        </p:txBody>
      </p:sp>
      <p:sp>
        <p:nvSpPr>
          <p:cNvPr id="3" name="内容占位符 2"/>
          <p:cNvSpPr>
            <a:spLocks noGrp="1"/>
          </p:cNvSpPr>
          <p:nvPr>
            <p:ph idx="1"/>
          </p:nvPr>
        </p:nvSpPr>
        <p:spPr/>
        <p:txBody>
          <a:bodyPr/>
          <a:lstStyle/>
          <a:p>
            <a:r>
              <a:rPr lang="zh-CN" altLang="en-US" dirty="0" smtClean="0"/>
              <a:t>分布式部署</a:t>
            </a:r>
            <a:r>
              <a:rPr lang="en-US" altLang="zh-CN" dirty="0" err="1" smtClean="0"/>
              <a:t>gerrit</a:t>
            </a:r>
            <a:r>
              <a:rPr lang="zh-CN" altLang="en-US" dirty="0" smtClean="0"/>
              <a:t>？支持多人高并发访问</a:t>
            </a:r>
            <a:endParaRPr lang="en-US" altLang="zh-CN" dirty="0" smtClean="0"/>
          </a:p>
          <a:p>
            <a:r>
              <a:rPr lang="zh-CN" altLang="en-US" dirty="0" smtClean="0"/>
              <a:t>分布式</a:t>
            </a:r>
            <a:r>
              <a:rPr lang="en-US" altLang="zh-CN" dirty="0" err="1" smtClean="0"/>
              <a:t>jenkins</a:t>
            </a:r>
            <a:r>
              <a:rPr lang="zh-CN" altLang="en-US" dirty="0" smtClean="0"/>
              <a:t>部署？</a:t>
            </a:r>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评审注意点</a:t>
            </a:r>
            <a:endParaRPr lang="zh-CN" altLang="en-US" dirty="0"/>
          </a:p>
        </p:txBody>
      </p:sp>
      <p:sp>
        <p:nvSpPr>
          <p:cNvPr id="3" name="内容占位符 2"/>
          <p:cNvSpPr>
            <a:spLocks noGrp="1"/>
          </p:cNvSpPr>
          <p:nvPr>
            <p:ph idx="1"/>
          </p:nvPr>
        </p:nvSpPr>
        <p:spPr/>
        <p:txBody>
          <a:bodyPr/>
          <a:lstStyle/>
          <a:p>
            <a:r>
              <a:rPr lang="zh-CN" altLang="en-US" dirty="0" smtClean="0"/>
              <a:t>代码规范，缩进、换行、空格等</a:t>
            </a:r>
            <a:endParaRPr lang="en-US" altLang="zh-CN" dirty="0" smtClean="0"/>
          </a:p>
          <a:p>
            <a:r>
              <a:rPr lang="zh-CN" altLang="en-US" dirty="0" smtClean="0"/>
              <a:t>类、函数、变量等命名可读性，望名知义</a:t>
            </a:r>
            <a:endParaRPr lang="en-US" altLang="zh-CN" dirty="0" smtClean="0"/>
          </a:p>
          <a:p>
            <a:r>
              <a:rPr lang="zh-CN" altLang="en-US" dirty="0" smtClean="0"/>
              <a:t>类、函数代码行数</a:t>
            </a:r>
            <a:endParaRPr lang="en-US" altLang="zh-CN" dirty="0" smtClean="0"/>
          </a:p>
          <a:p>
            <a:r>
              <a:rPr lang="zh-CN" altLang="en-US" dirty="0" smtClean="0"/>
              <a:t>职责单一性</a:t>
            </a:r>
            <a:endParaRPr lang="en-US" altLang="zh-CN" dirty="0" smtClean="0"/>
          </a:p>
          <a:p>
            <a:r>
              <a:rPr lang="zh-CN" altLang="en-US" dirty="0" smtClean="0"/>
              <a:t>开闭原则，扩展性</a:t>
            </a:r>
            <a:endParaRPr lang="en-US" altLang="zh-CN" dirty="0" smtClean="0"/>
          </a:p>
          <a:p>
            <a:r>
              <a:rPr lang="zh-CN" altLang="en-US" dirty="0" smtClean="0"/>
              <a:t>接口暴露合理性</a:t>
            </a:r>
            <a:endParaRPr lang="en-US" altLang="zh-CN" dirty="0" smtClean="0"/>
          </a:p>
          <a:p>
            <a:r>
              <a:rPr lang="zh-CN" altLang="en-US" dirty="0" smtClean="0"/>
              <a:t>代码风格一致性</a:t>
            </a:r>
            <a:endParaRPr lang="en-US" altLang="zh-CN" dirty="0" smtClean="0"/>
          </a:p>
          <a:p>
            <a:r>
              <a:rPr lang="zh-CN" altLang="en-US" dirty="0" smtClean="0"/>
              <a:t>重复代码</a:t>
            </a:r>
            <a:endParaRPr lang="en-US" altLang="zh-CN" dirty="0" smtClean="0"/>
          </a:p>
          <a:p>
            <a:r>
              <a:rPr lang="zh-CN" altLang="en-US" dirty="0" smtClean="0"/>
              <a:t>无用代码</a:t>
            </a:r>
            <a:endParaRPr lang="en-US" altLang="zh-CN" dirty="0" smtClean="0"/>
          </a:p>
          <a:p>
            <a:r>
              <a:rPr lang="zh-CN" altLang="en-US" dirty="0" smtClean="0"/>
              <a:t>注释量</a:t>
            </a:r>
            <a:endParaRPr lang="en-US" altLang="zh-CN"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380" y="331470"/>
            <a:ext cx="8278495" cy="474345"/>
          </a:xfrm>
        </p:spPr>
        <p:txBody>
          <a:bodyPr/>
          <a:lstStyle/>
          <a:p>
            <a:r>
              <a:rPr lang="zh-CN" altLang="en-US" dirty="0"/>
              <a:t>三</a:t>
            </a:r>
            <a:r>
              <a:rPr lang="en-US" altLang="zh-CN" dirty="0"/>
              <a:t>.</a:t>
            </a:r>
            <a:r>
              <a:rPr lang="en-US" altLang="zh-CN" dirty="0" err="1"/>
              <a:t>gerrit</a:t>
            </a:r>
            <a:r>
              <a:rPr lang="zh-CN" altLang="en-US" dirty="0"/>
              <a:t>的基本使</a:t>
            </a:r>
            <a:r>
              <a:rPr lang="zh-CN" altLang="en-US" dirty="0" smtClean="0"/>
              <a:t>用</a:t>
            </a:r>
            <a:r>
              <a:rPr lang="en-US" altLang="zh-CN" dirty="0" smtClean="0"/>
              <a:t>-</a:t>
            </a:r>
            <a:r>
              <a:rPr lang="zh-CN" altLang="en-US" dirty="0" smtClean="0"/>
              <a:t>我们的</a:t>
            </a:r>
            <a:r>
              <a:rPr lang="en-US" altLang="zh-CN" dirty="0" err="1" smtClean="0"/>
              <a:t>Git</a:t>
            </a:r>
            <a:r>
              <a:rPr lang="en-US" altLang="zh-CN" dirty="0" smtClean="0"/>
              <a:t> Flow</a:t>
            </a:r>
            <a:endParaRPr lang="zh-CN" altLang="en-US" dirty="0"/>
          </a:p>
        </p:txBody>
      </p:sp>
      <p:pic>
        <p:nvPicPr>
          <p:cNvPr id="4" name="内容占位符 3" descr="git_mode"/>
          <p:cNvPicPr>
            <a:picLocks noChangeAspect="1"/>
          </p:cNvPicPr>
          <p:nvPr/>
        </p:nvPicPr>
        <p:blipFill>
          <a:blip r:embed="rId2" cstate="print"/>
          <a:stretch>
            <a:fillRect/>
          </a:stretch>
        </p:blipFill>
        <p:spPr>
          <a:xfrm>
            <a:off x="2829560" y="976630"/>
            <a:ext cx="4349750" cy="5855970"/>
          </a:xfrm>
          <a:prstGeom prst="rect">
            <a:avLst/>
          </a:prstGeom>
          <a:noFill/>
          <a:ln w="9525">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p:nvPr>
        </p:nvSpPr>
        <p:spPr>
          <a:xfrm>
            <a:off x="536575" y="1682750"/>
            <a:ext cx="7886700" cy="792163"/>
          </a:xfrm>
        </p:spPr>
        <p:txBody>
          <a:bodyPr lIns="91440" tIns="45720" rIns="91440" bIns="45720" anchor="ctr"/>
          <a:lstStyle/>
          <a:p>
            <a:pPr algn="ctr"/>
            <a:r>
              <a:rPr lang="en-US" altLang="zh-CN" sz="9600"/>
              <a:t>Q&amp;A</a:t>
            </a:r>
          </a:p>
        </p:txBody>
      </p:sp>
      <p:sp>
        <p:nvSpPr>
          <p:cNvPr id="2" name="文本框 1"/>
          <p:cNvSpPr txBox="1"/>
          <p:nvPr/>
        </p:nvSpPr>
        <p:spPr>
          <a:xfrm>
            <a:off x="2108200" y="3457575"/>
            <a:ext cx="4762500" cy="645160"/>
          </a:xfrm>
          <a:prstGeom prst="rect">
            <a:avLst/>
          </a:prstGeom>
          <a:noFill/>
          <a:ln w="9525">
            <a:noFill/>
          </a:ln>
        </p:spPr>
        <p:txBody>
          <a:bodyPr wrap="square" anchor="t">
            <a:spAutoFit/>
          </a:bodyPr>
          <a:lstStyle/>
          <a:p>
            <a:pPr algn="ctr"/>
            <a:r>
              <a:rPr lang="en-US" altLang="zh-CN" b="1">
                <a:latin typeface="仿宋" panose="02010609060101010101" charset="-122"/>
                <a:ea typeface="仿宋" panose="02010609060101010101" charset="-122"/>
              </a:rPr>
              <a:t>yangpeng&lt;yangpeng@sunlands.com&gt;</a:t>
            </a:r>
          </a:p>
          <a:p>
            <a:pPr algn="ctr"/>
            <a:r>
              <a:rPr lang="en-US" altLang="zh-CN" b="1">
                <a:latin typeface="仿宋" panose="02010609060101010101" charset="-122"/>
                <a:ea typeface="仿宋" panose="02010609060101010101" charset="-122"/>
              </a:rPr>
              <a:t>pengzhixiang&lt;pengzhixiang@sunlands.com&gt;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1" nodeType="clickEffect">
                                  <p:stCondLst>
                                    <p:cond delay="0"/>
                                  </p:stCondLst>
                                  <p:childTnLst>
                                    <p:animRot by="21600000">
                                      <p:cBhvr>
                                        <p:cTn id="11"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p:cNvSpPr>
            <a:spLocks noGrp="1"/>
          </p:cNvSpPr>
          <p:nvPr>
            <p:ph type="title"/>
            <p:custDataLst>
              <p:tags r:id="rId2"/>
            </p:custDataLst>
          </p:nvPr>
        </p:nvSpPr>
        <p:spPr>
          <a:xfrm>
            <a:off x="1676400" y="2586038"/>
            <a:ext cx="5791200" cy="1685925"/>
          </a:xfrm>
        </p:spPr>
        <p:txBody>
          <a:bodyPr lIns="91440" tIns="45720" rIns="91440" bIns="45720" anchor="ctr"/>
          <a:lstStyle/>
          <a:p>
            <a:pPr defTabSz="914400">
              <a:buNone/>
            </a:pPr>
            <a:r>
              <a:rPr lang="en-US" altLang="zh-CN" kern="1200">
                <a:latin typeface="+mj-lt"/>
                <a:ea typeface="+mj-ea"/>
                <a:cs typeface="+mj-cs"/>
              </a:rPr>
              <a:t>THANK YOU</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graphicFrame>
        <p:nvGraphicFramePr>
          <p:cNvPr id="3075" name="Object 3"/>
          <p:cNvGraphicFramePr>
            <a:graphicFrameLocks noChangeAspect="1"/>
          </p:cNvGraphicFramePr>
          <p:nvPr/>
        </p:nvGraphicFramePr>
        <p:xfrm>
          <a:off x="3130550" y="3073400"/>
          <a:ext cx="2881313" cy="711200"/>
        </p:xfrm>
        <a:graphic>
          <a:graphicData uri="http://schemas.openxmlformats.org/presentationml/2006/ole">
            <p:oleObj spid="_x0000_s3075" name="包装程序外壳对象" showAsIcon="1" r:id="rId3" imgW="2881440" imgH="711360" progId="Package">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我</a:t>
            </a:r>
            <a:r>
              <a:rPr lang="zh-CN" altLang="en-US" dirty="0" smtClean="0">
                <a:sym typeface="+mn-ea"/>
              </a:rPr>
              <a:t>们的</a:t>
            </a:r>
            <a:r>
              <a:rPr lang="en-US" altLang="zh-CN" dirty="0" smtClean="0">
                <a:sym typeface="+mn-ea"/>
              </a:rPr>
              <a:t>Pre-Commit </a:t>
            </a:r>
            <a:r>
              <a:rPr lang="en-US" altLang="zh-CN" dirty="0">
                <a:sym typeface="+mn-ea"/>
              </a:rPr>
              <a:t>Reviews</a:t>
            </a:r>
            <a:r>
              <a:rPr lang="zh-CN" altLang="en-US" dirty="0">
                <a:sym typeface="+mn-ea"/>
              </a:rPr>
              <a:t>环境</a:t>
            </a:r>
            <a:endParaRPr lang="zh-CN" altLang="en-US" dirty="0"/>
          </a:p>
        </p:txBody>
      </p:sp>
      <p:sp>
        <p:nvSpPr>
          <p:cNvPr id="3" name="内容占位符 2"/>
          <p:cNvSpPr>
            <a:spLocks noGrp="1"/>
          </p:cNvSpPr>
          <p:nvPr>
            <p:ph idx="1"/>
          </p:nvPr>
        </p:nvSpPr>
        <p:spPr>
          <a:xfrm>
            <a:off x="455930" y="1075055"/>
            <a:ext cx="8059420" cy="5208905"/>
          </a:xfrm>
        </p:spPr>
        <p:txBody>
          <a:bodyPr/>
          <a:lstStyle/>
          <a:p>
            <a:endParaRPr lang="zh-CN" altLang="en-US" dirty="0"/>
          </a:p>
          <a:p>
            <a:endParaRPr lang="zh-CN" altLang="en-US" dirty="0"/>
          </a:p>
        </p:txBody>
      </p:sp>
      <p:grpSp>
        <p:nvGrpSpPr>
          <p:cNvPr id="33794" name="组合 8"/>
          <p:cNvGrpSpPr/>
          <p:nvPr/>
        </p:nvGrpSpPr>
        <p:grpSpPr>
          <a:xfrm>
            <a:off x="217805" y="1516380"/>
            <a:ext cx="8834120" cy="5160645"/>
            <a:chOff x="317" y="2085"/>
            <a:chExt cx="13937" cy="8545"/>
          </a:xfrm>
        </p:grpSpPr>
        <p:sp>
          <p:nvSpPr>
            <p:cNvPr id="17" name="圆角矩形 16"/>
            <p:cNvSpPr/>
            <p:nvPr/>
          </p:nvSpPr>
          <p:spPr>
            <a:xfrm>
              <a:off x="317" y="4447"/>
              <a:ext cx="3062" cy="10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reviewers</a:t>
              </a:r>
            </a:p>
            <a:p>
              <a:pPr algn="ctr" fontAlgn="base"/>
              <a:r>
                <a:rPr lang="en-US" altLang="zh-CN" sz="1200" strike="noStrike" noProof="1"/>
                <a:t>(browser)</a:t>
              </a:r>
            </a:p>
          </p:txBody>
        </p:sp>
        <p:sp>
          <p:nvSpPr>
            <p:cNvPr id="21" name="圆角矩形 20"/>
            <p:cNvSpPr/>
            <p:nvPr/>
          </p:nvSpPr>
          <p:spPr>
            <a:xfrm>
              <a:off x="11192" y="5810"/>
              <a:ext cx="3062" cy="109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developers</a:t>
              </a:r>
            </a:p>
          </p:txBody>
        </p:sp>
        <p:grpSp>
          <p:nvGrpSpPr>
            <p:cNvPr id="33797" name="组合 7"/>
            <p:cNvGrpSpPr/>
            <p:nvPr/>
          </p:nvGrpSpPr>
          <p:grpSpPr>
            <a:xfrm>
              <a:off x="1850" y="2085"/>
              <a:ext cx="10875" cy="8545"/>
              <a:chOff x="1850" y="2085"/>
              <a:chExt cx="10875" cy="8545"/>
            </a:xfrm>
          </p:grpSpPr>
          <p:sp>
            <p:nvSpPr>
              <p:cNvPr id="24" name="圆角矩形 23"/>
              <p:cNvSpPr/>
              <p:nvPr/>
            </p:nvSpPr>
            <p:spPr>
              <a:xfrm>
                <a:off x="5670" y="9515"/>
                <a:ext cx="3060" cy="1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GitLab</a:t>
                </a:r>
              </a:p>
              <a:p>
                <a:pPr algn="ctr" fontAlgn="base"/>
                <a:r>
                  <a:rPr lang="en-US" altLang="zh-CN" sz="1200" strike="noStrike" noProof="1"/>
                  <a:t>(Code Repos)</a:t>
                </a:r>
                <a:endParaRPr lang="zh-CN" altLang="en-US" sz="1200" strike="noStrike" noProof="1"/>
              </a:p>
            </p:txBody>
          </p:sp>
          <p:sp>
            <p:nvSpPr>
              <p:cNvPr id="27" name="圆角矩形 26"/>
              <p:cNvSpPr/>
              <p:nvPr/>
            </p:nvSpPr>
            <p:spPr>
              <a:xfrm>
                <a:off x="5670" y="2085"/>
                <a:ext cx="3060" cy="1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Jenkins</a:t>
                </a:r>
              </a:p>
              <a:p>
                <a:pPr algn="ctr" fontAlgn="base"/>
                <a:r>
                  <a:rPr lang="en-US" altLang="zh-CN" sz="1200" strike="noStrike" noProof="1"/>
                  <a:t>(CI)</a:t>
                </a:r>
                <a:endParaRPr lang="zh-CN" altLang="en-US" sz="1200" strike="noStrike" noProof="1"/>
              </a:p>
            </p:txBody>
          </p:sp>
          <p:grpSp>
            <p:nvGrpSpPr>
              <p:cNvPr id="33800" name="组合 28"/>
              <p:cNvGrpSpPr/>
              <p:nvPr/>
            </p:nvGrpSpPr>
            <p:grpSpPr>
              <a:xfrm>
                <a:off x="5112" y="4070"/>
                <a:ext cx="4175" cy="4575"/>
                <a:chOff x="3720" y="3634"/>
                <a:chExt cx="4176" cy="4574"/>
              </a:xfrm>
            </p:grpSpPr>
            <p:sp>
              <p:nvSpPr>
                <p:cNvPr id="25" name="圆角矩形 24"/>
                <p:cNvSpPr/>
                <p:nvPr/>
              </p:nvSpPr>
              <p:spPr>
                <a:xfrm>
                  <a:off x="3720" y="3634"/>
                  <a:ext cx="4176" cy="4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Gerrit</a:t>
                  </a:r>
                </a:p>
                <a:p>
                  <a:pPr algn="ctr" fontAlgn="base"/>
                  <a:r>
                    <a:rPr lang="en-US" altLang="zh-CN" sz="1200" strike="noStrike" noProof="1"/>
                    <a:t>(Pre-Commit Reviews)</a:t>
                  </a:r>
                </a:p>
                <a:p>
                  <a:pPr algn="ctr" fontAlgn="base"/>
                  <a:endParaRPr lang="zh-CN" altLang="en-US" sz="1200" strike="noStrike" noProof="1"/>
                </a:p>
              </p:txBody>
            </p:sp>
            <p:sp>
              <p:nvSpPr>
                <p:cNvPr id="28" name="圆角矩形 27"/>
                <p:cNvSpPr/>
                <p:nvPr/>
              </p:nvSpPr>
              <p:spPr>
                <a:xfrm>
                  <a:off x="4277" y="6785"/>
                  <a:ext cx="3062" cy="1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MySQL</a:t>
                  </a:r>
                </a:p>
                <a:p>
                  <a:pPr algn="ctr" fontAlgn="base"/>
                  <a:r>
                    <a:rPr lang="en-US" altLang="zh-CN" sz="1200" strike="noStrike" noProof="1"/>
                    <a:t>(Reviews Record)</a:t>
                  </a:r>
                  <a:endParaRPr lang="zh-CN" altLang="en-US" sz="1200" strike="noStrike" noProof="1"/>
                </a:p>
              </p:txBody>
            </p:sp>
            <p:sp>
              <p:nvSpPr>
                <p:cNvPr id="12" name="圆角矩形 11"/>
                <p:cNvSpPr/>
                <p:nvPr/>
              </p:nvSpPr>
              <p:spPr>
                <a:xfrm>
                  <a:off x="4277" y="4011"/>
                  <a:ext cx="3062" cy="1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Nginx</a:t>
                  </a:r>
                </a:p>
                <a:p>
                  <a:pPr algn="ctr" fontAlgn="base"/>
                  <a:r>
                    <a:rPr lang="en-US" altLang="zh-CN" sz="1200" strike="noStrike" noProof="1"/>
                    <a:t>(Reverse Proxy)</a:t>
                  </a:r>
                  <a:endParaRPr lang="zh-CN" altLang="en-US" sz="1200" strike="noStrike" noProof="1"/>
                </a:p>
              </p:txBody>
            </p:sp>
          </p:grpSp>
          <p:cxnSp>
            <p:nvCxnSpPr>
              <p:cNvPr id="31" name="直接箭头连接符 30"/>
              <p:cNvCxnSpPr>
                <a:stCxn id="25" idx="2"/>
                <a:endCxn id="24" idx="0"/>
              </p:cNvCxnSpPr>
              <p:nvPr/>
            </p:nvCxnSpPr>
            <p:spPr>
              <a:xfrm>
                <a:off x="7200" y="8645"/>
                <a:ext cx="0" cy="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5" idx="2"/>
                <a:endCxn id="24" idx="0"/>
              </p:cNvCxnSpPr>
              <p:nvPr/>
            </p:nvCxnSpPr>
            <p:spPr>
              <a:xfrm>
                <a:off x="7200" y="3200"/>
                <a:ext cx="0" cy="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1"/>
                <a:endCxn id="25" idx="3"/>
              </p:cNvCxnSpPr>
              <p:nvPr/>
            </p:nvCxnSpPr>
            <p:spPr>
              <a:xfrm flipH="1">
                <a:off x="9287" y="6357"/>
                <a:ext cx="19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3"/>
                <a:endCxn id="12" idx="1"/>
              </p:cNvCxnSpPr>
              <p:nvPr/>
            </p:nvCxnSpPr>
            <p:spPr>
              <a:xfrm>
                <a:off x="3380" y="4995"/>
                <a:ext cx="2290" cy="1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3"/>
                <a:endCxn id="21" idx="0"/>
              </p:cNvCxnSpPr>
              <p:nvPr/>
            </p:nvCxnSpPr>
            <p:spPr>
              <a:xfrm>
                <a:off x="8730" y="2642"/>
                <a:ext cx="3995" cy="3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a:endCxn id="17" idx="0"/>
              </p:cNvCxnSpPr>
              <p:nvPr/>
            </p:nvCxnSpPr>
            <p:spPr>
              <a:xfrm flipH="1">
                <a:off x="1850" y="2642"/>
                <a:ext cx="3820" cy="1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810" name="文本框 1"/>
              <p:cNvSpPr txBox="1"/>
              <p:nvPr/>
            </p:nvSpPr>
            <p:spPr>
              <a:xfrm>
                <a:off x="5863" y="3321"/>
                <a:ext cx="2676" cy="660"/>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fetch code</a:t>
                </a:r>
              </a:p>
              <a:p>
                <a:pPr algn="ctr"/>
                <a:r>
                  <a:rPr lang="en-US" altLang="zh-CN" sz="1000">
                    <a:latin typeface="Arial" panose="020B0604020202020204" pitchFamily="34" charset="0"/>
                    <a:ea typeface="宋体" panose="02010600030101010101" pitchFamily="2" charset="-122"/>
                  </a:rPr>
                  <a:t>commit build&amp;test result</a:t>
                </a:r>
              </a:p>
            </p:txBody>
          </p:sp>
          <p:sp>
            <p:nvSpPr>
              <p:cNvPr id="33811" name="文本框 2"/>
              <p:cNvSpPr txBox="1"/>
              <p:nvPr/>
            </p:nvSpPr>
            <p:spPr>
              <a:xfrm rot="-1500000">
                <a:off x="2729" y="3089"/>
                <a:ext cx="2265" cy="40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notify build&amp;test result</a:t>
                </a:r>
              </a:p>
            </p:txBody>
          </p:sp>
          <p:sp>
            <p:nvSpPr>
              <p:cNvPr id="33812" name="文本框 3"/>
              <p:cNvSpPr txBox="1"/>
              <p:nvPr/>
            </p:nvSpPr>
            <p:spPr>
              <a:xfrm rot="2340000">
                <a:off x="9469" y="3714"/>
                <a:ext cx="2265" cy="40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notify build&amp;test result</a:t>
                </a:r>
              </a:p>
            </p:txBody>
          </p:sp>
          <p:sp>
            <p:nvSpPr>
              <p:cNvPr id="33813" name="文本框 4"/>
              <p:cNvSpPr txBox="1"/>
              <p:nvPr/>
            </p:nvSpPr>
            <p:spPr>
              <a:xfrm>
                <a:off x="9516" y="6043"/>
                <a:ext cx="1677" cy="660"/>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fetch code</a:t>
                </a:r>
              </a:p>
              <a:p>
                <a:pPr algn="ctr"/>
                <a:r>
                  <a:rPr lang="en-US" altLang="zh-CN" sz="1000">
                    <a:latin typeface="Arial" panose="020B0604020202020204" pitchFamily="34" charset="0"/>
                    <a:ea typeface="宋体" panose="02010600030101010101" pitchFamily="2" charset="-122"/>
                  </a:rPr>
                  <a:t>commit review</a:t>
                </a:r>
              </a:p>
            </p:txBody>
          </p:sp>
          <p:sp>
            <p:nvSpPr>
              <p:cNvPr id="33814" name="文本框 5"/>
              <p:cNvSpPr txBox="1"/>
              <p:nvPr/>
            </p:nvSpPr>
            <p:spPr>
              <a:xfrm>
                <a:off x="3513" y="4619"/>
                <a:ext cx="1677" cy="40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code review</a:t>
                </a:r>
              </a:p>
            </p:txBody>
          </p:sp>
          <p:sp>
            <p:nvSpPr>
              <p:cNvPr id="33815" name="文本框 6"/>
              <p:cNvSpPr txBox="1"/>
              <p:nvPr/>
            </p:nvSpPr>
            <p:spPr>
              <a:xfrm>
                <a:off x="5710" y="8887"/>
                <a:ext cx="2982" cy="406"/>
              </a:xfrm>
              <a:prstGeom prst="rect">
                <a:avLst/>
              </a:prstGeom>
              <a:noFill/>
              <a:ln w="9525">
                <a:noFill/>
              </a:ln>
            </p:spPr>
            <p:txBody>
              <a:bodyPr wrap="square" anchor="t">
                <a:spAutoFit/>
              </a:bodyPr>
              <a:lstStyle/>
              <a:p>
                <a:pPr algn="ctr"/>
                <a:r>
                  <a:rPr lang="en-US" altLang="zh-CN" sz="1000">
                    <a:latin typeface="Arial" panose="020B0604020202020204" pitchFamily="34" charset="0"/>
                    <a:ea typeface="宋体" panose="02010600030101010101" pitchFamily="2" charset="-122"/>
                  </a:rPr>
                  <a:t>fetch code &amp; submit code</a:t>
                </a:r>
              </a:p>
            </p:txBody>
          </p:sp>
        </p:grp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lIns="91440" tIns="45720" rIns="91440" bIns="45720" anchor="ctr"/>
          <a:lstStyle/>
          <a:p>
            <a:r>
              <a:rPr lang="en-US" altLang="zh-CN"/>
              <a:t>Gerrit——</a:t>
            </a:r>
            <a:r>
              <a:rPr lang="zh-CN" altLang="en-US"/>
              <a:t>后台</a:t>
            </a:r>
            <a:r>
              <a:rPr lang="zh-CN" altLang="en-US">
                <a:sym typeface="黑体" panose="02010609060101010101" charset="-122"/>
              </a:rPr>
              <a:t>注册</a:t>
            </a:r>
            <a:r>
              <a:rPr lang="zh-CN" altLang="en-US"/>
              <a:t>用户</a:t>
            </a:r>
          </a:p>
        </p:txBody>
      </p:sp>
      <p:sp>
        <p:nvSpPr>
          <p:cNvPr id="3" name="内容占位符 2"/>
          <p:cNvSpPr>
            <a:spLocks noGrp="1"/>
          </p:cNvSpPr>
          <p:nvPr>
            <p:ph idx="1"/>
          </p:nvPr>
        </p:nvSpPr>
        <p:spPr/>
        <p:txBody>
          <a:bodyPr lIns="91440" tIns="45720" rIns="91440" bIns="45720" anchor="t"/>
          <a:lstStyle/>
          <a:p>
            <a:pPr marL="0" indent="0">
              <a:buNone/>
            </a:pPr>
            <a:r>
              <a:rPr lang="zh-CN" altLang="en-US" sz="1800" i="1" dirty="0"/>
              <a:t>[</a:t>
            </a:r>
            <a:r>
              <a:rPr lang="zh-CN" altLang="en-US" sz="1800" b="1" i="1" dirty="0">
                <a:solidFill>
                  <a:srgbClr val="92D050"/>
                </a:solidFill>
              </a:rPr>
              <a:t>gerrit</a:t>
            </a:r>
            <a:r>
              <a:rPr lang="zh-CN" altLang="en-US" sz="1800" i="1" dirty="0"/>
              <a:t>@bogon etc]$ pwd</a:t>
            </a:r>
          </a:p>
          <a:p>
            <a:pPr marL="0" indent="0">
              <a:buNone/>
            </a:pPr>
            <a:r>
              <a:rPr lang="zh-CN" altLang="en-US" sz="1800" i="1" dirty="0"/>
              <a:t>/home/gerrit/code_review_site/etc</a:t>
            </a:r>
          </a:p>
          <a:p>
            <a:pPr marL="0" indent="0">
              <a:buNone/>
            </a:pPr>
            <a:r>
              <a:rPr lang="zh-CN" altLang="en-US" sz="1800" i="1" dirty="0"/>
              <a:t>[</a:t>
            </a:r>
            <a:r>
              <a:rPr lang="zh-CN" altLang="en-US" sz="1800" b="1" i="1" dirty="0">
                <a:solidFill>
                  <a:srgbClr val="92D050"/>
                </a:solidFill>
              </a:rPr>
              <a:t>gerrit</a:t>
            </a:r>
            <a:r>
              <a:rPr lang="zh-CN" altLang="en-US" sz="1800" i="1" dirty="0"/>
              <a:t>@bogon etc]$ </a:t>
            </a:r>
            <a:r>
              <a:rPr lang="zh-CN" altLang="en-US" sz="1800" i="1" dirty="0">
                <a:solidFill>
                  <a:srgbClr val="00B050"/>
                </a:solidFill>
              </a:rPr>
              <a:t>htpasswd </a:t>
            </a:r>
            <a:r>
              <a:rPr lang="zh-CN" altLang="en-US" sz="1800" i="1" dirty="0">
                <a:solidFill>
                  <a:srgbClr val="FF0000"/>
                </a:solidFill>
              </a:rPr>
              <a:t>-c</a:t>
            </a:r>
            <a:r>
              <a:rPr lang="zh-CN" altLang="en-US" sz="1800" i="1" dirty="0">
                <a:solidFill>
                  <a:srgbClr val="00B050"/>
                </a:solidFill>
              </a:rPr>
              <a:t> password</a:t>
            </a:r>
            <a:r>
              <a:rPr lang="en-US" altLang="zh-CN" sz="1800" i="1" dirty="0">
                <a:solidFill>
                  <a:srgbClr val="00B050"/>
                </a:solidFill>
              </a:rPr>
              <a:t>s</a:t>
            </a:r>
            <a:r>
              <a:rPr lang="zh-CN" altLang="en-US" sz="1800" i="1" dirty="0">
                <a:solidFill>
                  <a:srgbClr val="00B050"/>
                </a:solidFill>
              </a:rPr>
              <a:t> admin</a:t>
            </a:r>
          </a:p>
          <a:p>
            <a:pPr marL="0" indent="0">
              <a:buNone/>
            </a:pPr>
            <a:r>
              <a:rPr lang="zh-CN" altLang="en-US" sz="1800" i="1" dirty="0"/>
              <a:t>New password: </a:t>
            </a:r>
            <a:r>
              <a:rPr lang="en-US" altLang="zh-CN" sz="1800" i="1" dirty="0"/>
              <a:t>******</a:t>
            </a:r>
          </a:p>
          <a:p>
            <a:pPr marL="0" indent="0">
              <a:buNone/>
            </a:pPr>
            <a:r>
              <a:rPr lang="zh-CN" altLang="en-US" sz="1800" i="1" dirty="0"/>
              <a:t>Re-type new password: </a:t>
            </a:r>
            <a:r>
              <a:rPr lang="en-US" altLang="zh-CN" sz="1800" i="1" dirty="0"/>
              <a:t>******</a:t>
            </a:r>
          </a:p>
          <a:p>
            <a:pPr marL="0" indent="0">
              <a:buNone/>
            </a:pPr>
            <a:r>
              <a:rPr lang="zh-CN" altLang="en-US" sz="1800" i="1" dirty="0"/>
              <a:t>Adding password for user admin</a:t>
            </a:r>
          </a:p>
          <a:p>
            <a:pPr marL="0" indent="0">
              <a:buNone/>
            </a:pPr>
            <a:r>
              <a:rPr lang="zh-CN" altLang="en-US" sz="1800" i="1" dirty="0"/>
              <a:t>[</a:t>
            </a:r>
            <a:r>
              <a:rPr lang="zh-CN" altLang="en-US" sz="1800" b="1" i="1" dirty="0">
                <a:solidFill>
                  <a:srgbClr val="92D050"/>
                </a:solidFill>
              </a:rPr>
              <a:t>gerrit</a:t>
            </a:r>
            <a:r>
              <a:rPr lang="zh-CN" altLang="en-US" sz="1800" i="1" dirty="0"/>
              <a:t>@bogon etc]$ </a:t>
            </a:r>
            <a:r>
              <a:rPr lang="zh-CN" altLang="en-US" sz="1800" i="1" dirty="0">
                <a:solidFill>
                  <a:srgbClr val="00B050"/>
                </a:solidFill>
              </a:rPr>
              <a:t>htpasswd password</a:t>
            </a:r>
            <a:r>
              <a:rPr lang="en-US" altLang="zh-CN" sz="1800" i="1" dirty="0">
                <a:solidFill>
                  <a:srgbClr val="00B050"/>
                </a:solidFill>
              </a:rPr>
              <a:t>s</a:t>
            </a:r>
            <a:r>
              <a:rPr lang="zh-CN" altLang="en-US" sz="1800" i="1" dirty="0">
                <a:solidFill>
                  <a:srgbClr val="00B050"/>
                </a:solidFill>
              </a:rPr>
              <a:t> yangpeng</a:t>
            </a:r>
          </a:p>
          <a:p>
            <a:pPr marL="0" indent="0">
              <a:buNone/>
            </a:pPr>
            <a:r>
              <a:rPr lang="zh-CN" altLang="en-US" sz="1800" i="1" dirty="0"/>
              <a:t>New password: </a:t>
            </a:r>
            <a:r>
              <a:rPr lang="en-US" altLang="zh-CN" sz="1800" i="1" dirty="0"/>
              <a:t>******</a:t>
            </a:r>
          </a:p>
          <a:p>
            <a:pPr marL="0" indent="0">
              <a:buNone/>
            </a:pPr>
            <a:r>
              <a:rPr lang="zh-CN" altLang="en-US" sz="1800" i="1" dirty="0"/>
              <a:t>Re-type new password: </a:t>
            </a:r>
            <a:r>
              <a:rPr lang="en-US" altLang="zh-CN" sz="1800" i="1" dirty="0"/>
              <a:t>******</a:t>
            </a:r>
          </a:p>
          <a:p>
            <a:pPr marL="0" indent="0">
              <a:buNone/>
            </a:pPr>
            <a:r>
              <a:rPr lang="zh-CN" altLang="en-US" sz="1800" i="1" dirty="0"/>
              <a:t>Adding password for user yangpeng</a:t>
            </a:r>
          </a:p>
          <a:p>
            <a:pPr marL="0" indent="0">
              <a:buNone/>
            </a:pPr>
            <a:r>
              <a:rPr lang="zh-CN" altLang="en-US" sz="1800" i="1" dirty="0"/>
              <a:t>[</a:t>
            </a:r>
            <a:r>
              <a:rPr lang="zh-CN" altLang="en-US" sz="1800" b="1" i="1" dirty="0">
                <a:solidFill>
                  <a:srgbClr val="92D050"/>
                </a:solidFill>
              </a:rPr>
              <a:t>gerrit</a:t>
            </a:r>
            <a:r>
              <a:rPr lang="zh-CN" altLang="en-US" sz="1800" i="1" dirty="0"/>
              <a:t>@bogon etc]$ cat password</a:t>
            </a:r>
          </a:p>
          <a:p>
            <a:pPr marL="0" indent="0">
              <a:buNone/>
            </a:pPr>
            <a:r>
              <a:rPr lang="zh-CN" altLang="en-US" sz="1800" i="1" dirty="0"/>
              <a:t>admin:$apr1$6YRAgyE3$isBdyfwh9SMMmD998IEHd1</a:t>
            </a:r>
          </a:p>
          <a:p>
            <a:pPr marL="0" indent="0">
              <a:buNone/>
            </a:pPr>
            <a:r>
              <a:rPr lang="zh-CN" altLang="en-US" sz="1800" i="1" dirty="0"/>
              <a:t>yangpeng:$apr1$x.cPR0uI$.1GBhwPV09bnvnrYcIzW5.</a:t>
            </a:r>
          </a:p>
          <a:p>
            <a:pPr marL="0" indent="0">
              <a:buNone/>
            </a:pPr>
            <a:endParaRPr lang="zh-CN" altLang="en-US" sz="1800" dirty="0"/>
          </a:p>
        </p:txBody>
      </p:sp>
      <p:sp>
        <p:nvSpPr>
          <p:cNvPr id="5" name="圆角矩形标注 4"/>
          <p:cNvSpPr/>
          <p:nvPr/>
        </p:nvSpPr>
        <p:spPr>
          <a:xfrm>
            <a:off x="4457700" y="1157288"/>
            <a:ext cx="4176713" cy="611188"/>
          </a:xfrm>
          <a:prstGeom prst="wedgeRoundRectCallout">
            <a:avLst>
              <a:gd name="adj1" fmla="val -56309"/>
              <a:gd name="adj2" fmla="val 46469"/>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i="1" strike="noStrike" noProof="1">
                <a:sym typeface="+mn-ea"/>
              </a:rPr>
              <a:t>/home/gerrit/code_review_site</a:t>
            </a:r>
            <a:r>
              <a:rPr lang="en-US" altLang="zh-CN" i="1" strike="noStrike" noProof="1" smtClean="0">
                <a:sym typeface="+mn-ea"/>
              </a:rPr>
              <a:t>/</a:t>
            </a:r>
            <a:r>
              <a:rPr lang="zh-CN" altLang="en-US" strike="noStrike" noProof="1" smtClean="0"/>
              <a:t>为</a:t>
            </a:r>
            <a:r>
              <a:rPr lang="en-US" altLang="zh-CN" strike="noStrike" noProof="1"/>
              <a:t>gerrit</a:t>
            </a:r>
            <a:r>
              <a:rPr lang="zh-CN" altLang="en-US" strike="noStrike" noProof="1"/>
              <a:t>的安装目录</a:t>
            </a:r>
          </a:p>
        </p:txBody>
      </p:sp>
      <p:sp>
        <p:nvSpPr>
          <p:cNvPr id="6" name="圆角矩形标注 5"/>
          <p:cNvSpPr/>
          <p:nvPr/>
        </p:nvSpPr>
        <p:spPr>
          <a:xfrm>
            <a:off x="4355976" y="2492896"/>
            <a:ext cx="4273872" cy="1151632"/>
          </a:xfrm>
          <a:prstGeom prst="wedgeRoundRectCallout">
            <a:avLst>
              <a:gd name="adj1" fmla="val -47285"/>
              <a:gd name="adj2" fmla="val -61583"/>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生成</a:t>
            </a:r>
            <a:r>
              <a:rPr lang="en-US" altLang="zh-CN" strike="noStrike" noProof="1"/>
              <a:t>password</a:t>
            </a:r>
            <a:r>
              <a:rPr lang="zh-CN" altLang="en-US" strike="noStrike" noProof="1"/>
              <a:t>文件，并在其中创建用户</a:t>
            </a:r>
            <a:r>
              <a:rPr lang="en-US" altLang="zh-CN" strike="noStrike" noProof="1" smtClean="0">
                <a:sym typeface="+mn-ea"/>
              </a:rPr>
              <a:t>admin</a:t>
            </a:r>
            <a:r>
              <a:rPr lang="zh-CN" altLang="en-US" strike="noStrike" noProof="1" smtClean="0">
                <a:sym typeface="+mn-ea"/>
              </a:rPr>
              <a:t>。</a:t>
            </a:r>
            <a:r>
              <a:rPr lang="zh-CN" altLang="en-US" strike="noStrike" noProof="1" smtClean="0">
                <a:solidFill>
                  <a:srgbClr val="FF0000"/>
                </a:solidFill>
                <a:sym typeface="+mn-ea"/>
              </a:rPr>
              <a:t>注意只有第一次要带</a:t>
            </a:r>
            <a:r>
              <a:rPr lang="en-US" altLang="zh-CN" strike="noStrike" noProof="1" smtClean="0">
                <a:solidFill>
                  <a:srgbClr val="FF0000"/>
                </a:solidFill>
                <a:sym typeface="+mn-ea"/>
              </a:rPr>
              <a:t>-c</a:t>
            </a:r>
            <a:r>
              <a:rPr lang="zh-CN" altLang="en-US" strike="noStrike" noProof="1" smtClean="0">
                <a:solidFill>
                  <a:srgbClr val="FF0000"/>
                </a:solidFill>
                <a:sym typeface="+mn-ea"/>
              </a:rPr>
              <a:t>，否则会将已经存在的用户清掉！危险指数：</a:t>
            </a:r>
            <a:r>
              <a:rPr lang="zh-CN" altLang="en-US" noProof="1" smtClean="0">
                <a:solidFill>
                  <a:srgbClr val="FF0000"/>
                </a:solidFill>
                <a:sym typeface="+mn-ea"/>
              </a:rPr>
              <a:t>五颗星</a:t>
            </a:r>
            <a:r>
              <a:rPr lang="zh-CN" altLang="en-US" strike="noStrike" noProof="1" smtClean="0">
                <a:solidFill>
                  <a:srgbClr val="FF0000"/>
                </a:solidFill>
                <a:sym typeface="+mn-ea"/>
              </a:rPr>
              <a:t>！</a:t>
            </a:r>
            <a:r>
              <a:rPr lang="zh-CN" altLang="en-US" noProof="1" smtClean="0">
                <a:solidFill>
                  <a:srgbClr val="FF0000"/>
                </a:solidFill>
                <a:sym typeface="+mn-ea"/>
              </a:rPr>
              <a:t>！</a:t>
            </a:r>
            <a:endParaRPr lang="zh-CN" altLang="en-US" strike="noStrike" noProof="1">
              <a:solidFill>
                <a:srgbClr val="FF0000"/>
              </a:solidFill>
            </a:endParaRPr>
          </a:p>
        </p:txBody>
      </p:sp>
      <p:sp>
        <p:nvSpPr>
          <p:cNvPr id="7" name="圆角矩形标注 6"/>
          <p:cNvSpPr/>
          <p:nvPr/>
        </p:nvSpPr>
        <p:spPr>
          <a:xfrm>
            <a:off x="4100513" y="4070350"/>
            <a:ext cx="4176713" cy="611188"/>
          </a:xfrm>
          <a:prstGeom prst="wedgeRoundRectCallout">
            <a:avLst>
              <a:gd name="adj1" fmla="val -37410"/>
              <a:gd name="adj2" fmla="val -79906"/>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在</a:t>
            </a:r>
            <a:r>
              <a:rPr lang="en-US" altLang="zh-CN" strike="noStrike" noProof="1"/>
              <a:t>password</a:t>
            </a:r>
            <a:r>
              <a:rPr lang="zh-CN" altLang="en-US" strike="noStrike" noProof="1"/>
              <a:t>文件中创建用户</a:t>
            </a:r>
            <a:r>
              <a:rPr lang="en-US" altLang="zh-CN" strike="noStrike" noProof="1"/>
              <a:t>yangpeng</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charRg st="58" end="105"/>
                                            </p:txEl>
                                          </p:spTgt>
                                        </p:tgtEl>
                                        <p:attrNameLst>
                                          <p:attrName>style.visibility</p:attrName>
                                        </p:attrNameLst>
                                      </p:cBhvr>
                                      <p:to>
                                        <p:strVal val="visible"/>
                                      </p:to>
                                    </p:set>
                                    <p:animEffect transition="in" filter="blinds(horizontal)">
                                      <p:cBhvr>
                                        <p:cTn id="12" dur="500"/>
                                        <p:tgtEl>
                                          <p:spTgt spid="3">
                                            <p:txEl>
                                              <p:charRg st="58" end="10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charRg st="105" end="126"/>
                                            </p:txEl>
                                          </p:spTgt>
                                        </p:tgtEl>
                                        <p:attrNameLst>
                                          <p:attrName>style.visibility</p:attrName>
                                        </p:attrNameLst>
                                      </p:cBhvr>
                                      <p:to>
                                        <p:strVal val="visible"/>
                                      </p:to>
                                    </p:set>
                                    <p:animEffect transition="in" filter="blinds(horizontal)">
                                      <p:cBhvr>
                                        <p:cTn id="15" dur="500"/>
                                        <p:tgtEl>
                                          <p:spTgt spid="3">
                                            <p:txEl>
                                              <p:charRg st="105" end="12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charRg st="126" end="155"/>
                                            </p:txEl>
                                          </p:spTgt>
                                        </p:tgtEl>
                                        <p:attrNameLst>
                                          <p:attrName>style.visibility</p:attrName>
                                        </p:attrNameLst>
                                      </p:cBhvr>
                                      <p:to>
                                        <p:strVal val="visible"/>
                                      </p:to>
                                    </p:set>
                                    <p:animEffect transition="in" filter="blinds(horizontal)">
                                      <p:cBhvr>
                                        <p:cTn id="18" dur="500"/>
                                        <p:tgtEl>
                                          <p:spTgt spid="3">
                                            <p:txEl>
                                              <p:charRg st="126" end="15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charRg st="155" end="186"/>
                                            </p:txEl>
                                          </p:spTgt>
                                        </p:tgtEl>
                                        <p:attrNameLst>
                                          <p:attrName>style.visibility</p:attrName>
                                        </p:attrNameLst>
                                      </p:cBhvr>
                                      <p:to>
                                        <p:strVal val="visible"/>
                                      </p:to>
                                    </p:set>
                                    <p:animEffect transition="in" filter="blinds(horizontal)">
                                      <p:cBhvr>
                                        <p:cTn id="21" dur="500"/>
                                        <p:tgtEl>
                                          <p:spTgt spid="3">
                                            <p:txEl>
                                              <p:charRg st="155" end="18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charRg st="186" end="233"/>
                                            </p:txEl>
                                          </p:spTgt>
                                        </p:tgtEl>
                                        <p:attrNameLst>
                                          <p:attrName>style.visibility</p:attrName>
                                        </p:attrNameLst>
                                      </p:cBhvr>
                                      <p:to>
                                        <p:strVal val="visible"/>
                                      </p:to>
                                    </p:set>
                                    <p:animEffect transition="in" filter="blinds(horizontal)">
                                      <p:cBhvr>
                                        <p:cTn id="31" dur="500"/>
                                        <p:tgtEl>
                                          <p:spTgt spid="3">
                                            <p:txEl>
                                              <p:charRg st="186" end="23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charRg st="233" end="254"/>
                                            </p:txEl>
                                          </p:spTgt>
                                        </p:tgtEl>
                                        <p:attrNameLst>
                                          <p:attrName>style.visibility</p:attrName>
                                        </p:attrNameLst>
                                      </p:cBhvr>
                                      <p:to>
                                        <p:strVal val="visible"/>
                                      </p:to>
                                    </p:set>
                                    <p:animEffect transition="in" filter="blinds(horizontal)">
                                      <p:cBhvr>
                                        <p:cTn id="34" dur="500"/>
                                        <p:tgtEl>
                                          <p:spTgt spid="3">
                                            <p:txEl>
                                              <p:charRg st="233" end="25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charRg st="254" end="283"/>
                                            </p:txEl>
                                          </p:spTgt>
                                        </p:tgtEl>
                                        <p:attrNameLst>
                                          <p:attrName>style.visibility</p:attrName>
                                        </p:attrNameLst>
                                      </p:cBhvr>
                                      <p:to>
                                        <p:strVal val="visible"/>
                                      </p:to>
                                    </p:set>
                                    <p:animEffect transition="in" filter="blinds(horizontal)">
                                      <p:cBhvr>
                                        <p:cTn id="37" dur="500"/>
                                        <p:tgtEl>
                                          <p:spTgt spid="3">
                                            <p:txEl>
                                              <p:charRg st="254" end="28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charRg st="283" end="317"/>
                                            </p:txEl>
                                          </p:spTgt>
                                        </p:tgtEl>
                                        <p:attrNameLst>
                                          <p:attrName>style.visibility</p:attrName>
                                        </p:attrNameLst>
                                      </p:cBhvr>
                                      <p:to>
                                        <p:strVal val="visible"/>
                                      </p:to>
                                    </p:set>
                                    <p:animEffect transition="in" filter="blinds(horizontal)">
                                      <p:cBhvr>
                                        <p:cTn id="40" dur="500"/>
                                        <p:tgtEl>
                                          <p:spTgt spid="3">
                                            <p:txEl>
                                              <p:charRg st="283" end="31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xEl>
                                              <p:charRg st="317" end="350"/>
                                            </p:txEl>
                                          </p:spTgt>
                                        </p:tgtEl>
                                        <p:attrNameLst>
                                          <p:attrName>style.visibility</p:attrName>
                                        </p:attrNameLst>
                                      </p:cBhvr>
                                      <p:to>
                                        <p:strVal val="visible"/>
                                      </p:to>
                                    </p:set>
                                    <p:animEffect transition="in" filter="blinds(horizontal)">
                                      <p:cBhvr>
                                        <p:cTn id="50" dur="500"/>
                                        <p:tgtEl>
                                          <p:spTgt spid="3">
                                            <p:txEl>
                                              <p:charRg st="317" end="35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charRg st="350" end="394"/>
                                            </p:txEl>
                                          </p:spTgt>
                                        </p:tgtEl>
                                        <p:attrNameLst>
                                          <p:attrName>style.visibility</p:attrName>
                                        </p:attrNameLst>
                                      </p:cBhvr>
                                      <p:to>
                                        <p:strVal val="visible"/>
                                      </p:to>
                                    </p:set>
                                    <p:animEffect transition="in" filter="blinds(horizontal)">
                                      <p:cBhvr>
                                        <p:cTn id="53" dur="500"/>
                                        <p:tgtEl>
                                          <p:spTgt spid="3">
                                            <p:txEl>
                                              <p:charRg st="350" end="394"/>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3">
                                            <p:txEl>
                                              <p:charRg st="394" end="441"/>
                                            </p:txEl>
                                          </p:spTgt>
                                        </p:tgtEl>
                                        <p:attrNameLst>
                                          <p:attrName>style.visibility</p:attrName>
                                        </p:attrNameLst>
                                      </p:cBhvr>
                                      <p:to>
                                        <p:strVal val="visible"/>
                                      </p:to>
                                    </p:set>
                                    <p:animEffect transition="in" filter="blinds(horizontal)">
                                      <p:cBhvr>
                                        <p:cTn id="56" dur="500"/>
                                        <p:tgtEl>
                                          <p:spTgt spid="3">
                                            <p:txEl>
                                              <p:charRg st="394" end="4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lIns="91440" tIns="45720" rIns="91440" bIns="45720" anchor="ctr"/>
          <a:lstStyle/>
          <a:p>
            <a:r>
              <a:rPr lang="en-US" altLang="zh-CN"/>
              <a:t>Gerrit——</a:t>
            </a:r>
            <a:r>
              <a:rPr lang="zh-CN" altLang="en-US"/>
              <a:t>在浏览器中打开</a:t>
            </a:r>
            <a:r>
              <a:rPr lang="en-US" altLang="zh-CN"/>
              <a:t>Gerrit</a:t>
            </a:r>
          </a:p>
        </p:txBody>
      </p:sp>
      <p:sp>
        <p:nvSpPr>
          <p:cNvPr id="3" name="内容占位符 2"/>
          <p:cNvSpPr>
            <a:spLocks noGrp="1"/>
          </p:cNvSpPr>
          <p:nvPr>
            <p:ph idx="1"/>
          </p:nvPr>
        </p:nvSpPr>
        <p:spPr/>
        <p:txBody>
          <a:bodyPr lIns="91440" tIns="45720" rIns="91440" bIns="45720" anchor="t"/>
          <a:lstStyle/>
          <a:p>
            <a:pPr fontAlgn="base"/>
            <a:r>
              <a:rPr lang="zh-CN" altLang="en-US" dirty="0"/>
              <a:t>在浏览器中打开</a:t>
            </a:r>
            <a:r>
              <a:rPr lang="en-US" altLang="zh-CN" i="1" u="sng" dirty="0">
                <a:sym typeface="黑体" panose="02010609060101010101" charset="-122"/>
              </a:rPr>
              <a:t>http://192.168.0.49</a:t>
            </a:r>
            <a:r>
              <a:rPr lang="zh-CN" altLang="en-US" dirty="0">
                <a:sym typeface="黑体" panose="02010609060101010101" charset="-122"/>
              </a:rPr>
              <a:t>，访问</a:t>
            </a:r>
            <a:r>
              <a:rPr lang="en-US" altLang="zh-CN" dirty="0" err="1">
                <a:sym typeface="黑体" panose="02010609060101010101" charset="-122"/>
              </a:rPr>
              <a:t>Gerrit</a:t>
            </a:r>
            <a:r>
              <a:rPr lang="zh-CN" altLang="en-US" dirty="0">
                <a:sym typeface="黑体" panose="02010609060101010101" charset="-122"/>
              </a:rPr>
              <a:t>。</a:t>
            </a:r>
            <a:r>
              <a:rPr lang="en-US" altLang="zh-CN" dirty="0">
                <a:sym typeface="黑体" panose="02010609060101010101" charset="-122"/>
              </a:rPr>
              <a:t>(192.168.0.49</a:t>
            </a:r>
            <a:r>
              <a:rPr lang="zh-CN" altLang="en-US" dirty="0" smtClean="0">
                <a:sym typeface="黑体" panose="02010609060101010101" charset="-122"/>
              </a:rPr>
              <a:t>是部署</a:t>
            </a:r>
            <a:r>
              <a:rPr lang="en-US" altLang="zh-CN" dirty="0" err="1" smtClean="0">
                <a:sym typeface="黑体" panose="02010609060101010101" charset="-122"/>
              </a:rPr>
              <a:t>Gerrit</a:t>
            </a:r>
            <a:r>
              <a:rPr lang="zh-CN" altLang="en-US" dirty="0" smtClean="0">
                <a:sym typeface="黑体" panose="02010609060101010101" charset="-122"/>
              </a:rPr>
              <a:t>的</a:t>
            </a:r>
            <a:r>
              <a:rPr lang="zh-CN" altLang="en-US" dirty="0">
                <a:sym typeface="黑体" panose="02010609060101010101" charset="-122"/>
              </a:rPr>
              <a:t>机器</a:t>
            </a:r>
            <a:r>
              <a:rPr lang="en-US" altLang="zh-CN" dirty="0">
                <a:sym typeface="黑体" panose="02010609060101010101" charset="-122"/>
              </a:rPr>
              <a:t>)</a:t>
            </a:r>
          </a:p>
          <a:p>
            <a:pPr fontAlgn="base"/>
            <a:endParaRPr lang="en-US" altLang="zh-CN" dirty="0">
              <a:sym typeface="黑体" panose="02010609060101010101" charset="-122"/>
            </a:endParaRPr>
          </a:p>
          <a:p>
            <a:pPr fontAlgn="base"/>
            <a:endParaRPr lang="en-US" altLang="zh-CN" dirty="0">
              <a:sym typeface="黑体" panose="02010609060101010101" charset="-122"/>
            </a:endParaRPr>
          </a:p>
          <a:p>
            <a:pPr fontAlgn="base"/>
            <a:endParaRPr lang="en-US" altLang="zh-CN" dirty="0">
              <a:sym typeface="黑体" panose="02010609060101010101" charset="-122"/>
            </a:endParaRPr>
          </a:p>
          <a:p>
            <a:pPr fontAlgn="base"/>
            <a:endParaRPr lang="en-US" altLang="zh-CN" dirty="0">
              <a:sym typeface="黑体" panose="02010609060101010101" charset="-122"/>
            </a:endParaRPr>
          </a:p>
          <a:p>
            <a:pPr fontAlgn="base"/>
            <a:endParaRPr lang="en-US" altLang="zh-CN" dirty="0">
              <a:sym typeface="黑体" panose="02010609060101010101" charset="-122"/>
            </a:endParaRPr>
          </a:p>
          <a:p>
            <a:pPr fontAlgn="base"/>
            <a:endParaRPr lang="en-US" altLang="zh-CN" dirty="0">
              <a:sym typeface="黑体" panose="02010609060101010101" charset="-122"/>
            </a:endParaRPr>
          </a:p>
          <a:p>
            <a:pPr fontAlgn="base"/>
            <a:r>
              <a:rPr lang="zh-CN" altLang="en-US" dirty="0">
                <a:sym typeface="黑体" panose="02010609060101010101" charset="-122"/>
              </a:rPr>
              <a:t>输入之前注册的用户名和密码登录。</a:t>
            </a:r>
            <a:r>
              <a:rPr lang="zh-CN" altLang="en-US" dirty="0" smtClean="0">
                <a:solidFill>
                  <a:srgbClr val="FF0000"/>
                </a:solidFill>
                <a:sym typeface="黑体" panose="02010609060101010101" charset="-122"/>
              </a:rPr>
              <a:t>注意：</a:t>
            </a:r>
            <a:r>
              <a:rPr lang="zh-CN" altLang="en-US" dirty="0">
                <a:solidFill>
                  <a:srgbClr val="FF0000"/>
                </a:solidFill>
                <a:sym typeface="黑体" panose="02010609060101010101" charset="-122"/>
              </a:rPr>
              <a:t>第一个登录</a:t>
            </a:r>
            <a:r>
              <a:rPr lang="en-US" altLang="zh-CN" dirty="0" err="1">
                <a:solidFill>
                  <a:srgbClr val="FF0000"/>
                </a:solidFill>
                <a:sym typeface="黑体" panose="02010609060101010101" charset="-122"/>
              </a:rPr>
              <a:t>Gerrit</a:t>
            </a:r>
            <a:r>
              <a:rPr lang="zh-CN" altLang="en-US" dirty="0">
                <a:solidFill>
                  <a:srgbClr val="FF0000"/>
                </a:solidFill>
                <a:sym typeface="黑体" panose="02010609060101010101" charset="-122"/>
              </a:rPr>
              <a:t>页面的用户默认获取</a:t>
            </a:r>
            <a:r>
              <a:rPr lang="en-US" altLang="zh-CN" dirty="0" err="1">
                <a:solidFill>
                  <a:srgbClr val="FF0000"/>
                </a:solidFill>
                <a:sym typeface="黑体" panose="02010609060101010101" charset="-122"/>
              </a:rPr>
              <a:t>Gerrit</a:t>
            </a:r>
            <a:r>
              <a:rPr lang="zh-CN" altLang="en-US" dirty="0">
                <a:solidFill>
                  <a:srgbClr val="FF0000"/>
                </a:solidFill>
                <a:sym typeface="黑体" panose="02010609060101010101" charset="-122"/>
              </a:rPr>
              <a:t>系统管理员的身份。</a:t>
            </a:r>
            <a:endParaRPr lang="en-US" altLang="zh-CN" dirty="0"/>
          </a:p>
        </p:txBody>
      </p:sp>
      <p:pic>
        <p:nvPicPr>
          <p:cNvPr id="6" name="图片 5"/>
          <p:cNvPicPr>
            <a:picLocks noChangeAspect="1"/>
          </p:cNvPicPr>
          <p:nvPr/>
        </p:nvPicPr>
        <p:blipFill>
          <a:blip r:embed="rId3" cstate="print"/>
          <a:stretch>
            <a:fillRect/>
          </a:stretch>
        </p:blipFill>
        <p:spPr>
          <a:xfrm>
            <a:off x="2287588" y="2133600"/>
            <a:ext cx="3286125" cy="231457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lIns="91440" tIns="45720" rIns="91440" bIns="45720" anchor="ctr"/>
          <a:lstStyle/>
          <a:p>
            <a:r>
              <a:rPr lang="en-US" altLang="zh-CN"/>
              <a:t>Gerrit——</a:t>
            </a:r>
            <a:r>
              <a:rPr lang="zh-CN" altLang="en-US"/>
              <a:t>在浏览器中完善用户信息</a:t>
            </a:r>
          </a:p>
        </p:txBody>
      </p:sp>
      <p:sp>
        <p:nvSpPr>
          <p:cNvPr id="3" name="内容占位符 2"/>
          <p:cNvSpPr>
            <a:spLocks noGrp="1"/>
          </p:cNvSpPr>
          <p:nvPr>
            <p:ph idx="1"/>
          </p:nvPr>
        </p:nvSpPr>
        <p:spPr/>
        <p:txBody>
          <a:bodyPr/>
          <a:lstStyle/>
          <a:p>
            <a:pPr fontAlgn="auto"/>
            <a:r>
              <a:rPr lang="zh-CN" altLang="en-US" strike="noStrike" noProof="1"/>
              <a:t>完善个人联系方</a:t>
            </a:r>
            <a:r>
              <a:rPr lang="zh-CN" altLang="en-US" strike="noStrike" noProof="1" smtClean="0"/>
              <a:t>式：（有任务时会收到邮件通知）</a:t>
            </a:r>
            <a:endParaRPr lang="zh-CN" altLang="en-US" strike="noStrike" noProof="1"/>
          </a:p>
          <a:p>
            <a:pPr marL="0" indent="0" fontAlgn="auto">
              <a:buNone/>
            </a:pPr>
            <a:r>
              <a:rPr lang="zh-CN" altLang="en-US" strike="noStrike" noProof="1"/>
              <a:t>【</a:t>
            </a:r>
            <a:r>
              <a:rPr lang="en-US" altLang="zh-CN" strike="noStrike" noProof="1"/>
              <a:t>My</a:t>
            </a:r>
            <a:r>
              <a:rPr lang="zh-CN" altLang="en-US" strike="noStrike" noProof="1"/>
              <a:t>】</a:t>
            </a:r>
            <a:r>
              <a:rPr lang="en-US" altLang="zh-CN" strike="noStrike" noProof="1"/>
              <a:t>——</a:t>
            </a:r>
            <a:r>
              <a:rPr lang="zh-CN" altLang="en-US" strike="noStrike" noProof="1"/>
              <a:t>【Groups】</a:t>
            </a:r>
            <a:r>
              <a:rPr lang="en-US" altLang="zh-CN" strike="noStrike" noProof="1"/>
              <a:t>——</a:t>
            </a:r>
            <a:r>
              <a:rPr lang="zh-CN" altLang="en-US" strike="noStrike" noProof="1"/>
              <a:t>【Contact Information】</a:t>
            </a:r>
          </a:p>
          <a:p>
            <a:pPr marL="0" indent="0" fontAlgn="auto">
              <a:buNone/>
            </a:pPr>
            <a:endParaRPr lang="zh-CN" altLang="en-US" strike="noStrike" noProof="1"/>
          </a:p>
          <a:p>
            <a:pPr fontAlgn="auto"/>
            <a:endParaRPr lang="zh-CN" altLang="en-US" strike="noStrike" noProof="1"/>
          </a:p>
          <a:p>
            <a:pPr fontAlgn="auto"/>
            <a:r>
              <a:rPr lang="zh-CN" altLang="en-US" strike="noStrike" noProof="1"/>
              <a:t>完善个人</a:t>
            </a:r>
            <a:r>
              <a:rPr lang="en-US" altLang="zh-CN" strike="noStrike" noProof="1"/>
              <a:t>SSH Public Keys:</a:t>
            </a:r>
          </a:p>
          <a:p>
            <a:pPr marL="0" indent="0" fontAlgn="auto">
              <a:buNone/>
            </a:pPr>
            <a:r>
              <a:rPr lang="zh-CN" altLang="en-US" strike="noStrike" noProof="1">
                <a:sym typeface="+mn-ea"/>
              </a:rPr>
              <a:t>【</a:t>
            </a:r>
            <a:r>
              <a:rPr lang="en-US" altLang="zh-CN" strike="noStrike" noProof="1">
                <a:sym typeface="+mn-ea"/>
              </a:rPr>
              <a:t>My</a:t>
            </a:r>
            <a:r>
              <a:rPr lang="zh-CN" altLang="en-US" strike="noStrike" noProof="1">
                <a:sym typeface="+mn-ea"/>
              </a:rPr>
              <a:t>】</a:t>
            </a:r>
            <a:r>
              <a:rPr lang="en-US" altLang="zh-CN" strike="noStrike" noProof="1">
                <a:sym typeface="+mn-ea"/>
              </a:rPr>
              <a:t>——</a:t>
            </a:r>
            <a:r>
              <a:rPr lang="zh-CN" altLang="en-US" strike="noStrike" noProof="1">
                <a:sym typeface="+mn-ea"/>
              </a:rPr>
              <a:t>【Groups】</a:t>
            </a:r>
            <a:r>
              <a:rPr lang="en-US" altLang="zh-CN" strike="noStrike" noProof="1">
                <a:sym typeface="+mn-ea"/>
              </a:rPr>
              <a:t>——</a:t>
            </a:r>
            <a:r>
              <a:rPr lang="zh-CN" altLang="en-US" strike="noStrike" noProof="1">
                <a:sym typeface="+mn-ea"/>
              </a:rPr>
              <a:t>【SSH Public Keys】</a:t>
            </a:r>
            <a:endParaRPr lang="zh-CN" altLang="en-US" strike="noStrike" noProof="1"/>
          </a:p>
          <a:p>
            <a:pPr marL="0" indent="0" fontAlgn="auto">
              <a:buNone/>
            </a:pPr>
            <a:endParaRPr lang="zh-CN" altLang="en-US" strike="noStrike" noProof="1"/>
          </a:p>
          <a:p>
            <a:pPr fontAlgn="auto"/>
            <a:endParaRPr lang="zh-CN" altLang="en-US" strike="noStrike" noProof="1"/>
          </a:p>
        </p:txBody>
      </p:sp>
      <p:pic>
        <p:nvPicPr>
          <p:cNvPr id="7" name="图片 6"/>
          <p:cNvPicPr>
            <a:picLocks noChangeAspect="1"/>
          </p:cNvPicPr>
          <p:nvPr/>
        </p:nvPicPr>
        <p:blipFill>
          <a:blip r:embed="rId3" cstate="print"/>
          <a:stretch>
            <a:fillRect/>
          </a:stretch>
        </p:blipFill>
        <p:spPr>
          <a:xfrm>
            <a:off x="877888" y="2159000"/>
            <a:ext cx="5610225" cy="1009650"/>
          </a:xfrm>
          <a:prstGeom prst="rect">
            <a:avLst/>
          </a:prstGeom>
          <a:noFill/>
          <a:ln w="9525">
            <a:noFill/>
          </a:ln>
        </p:spPr>
      </p:pic>
      <p:pic>
        <p:nvPicPr>
          <p:cNvPr id="10" name="图片 9"/>
          <p:cNvPicPr>
            <a:picLocks noChangeAspect="1"/>
          </p:cNvPicPr>
          <p:nvPr/>
        </p:nvPicPr>
        <p:blipFill>
          <a:blip r:embed="rId4" cstate="print"/>
          <a:stretch>
            <a:fillRect/>
          </a:stretch>
        </p:blipFill>
        <p:spPr>
          <a:xfrm>
            <a:off x="849313" y="3973513"/>
            <a:ext cx="5638800" cy="2457450"/>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一、关于</a:t>
            </a:r>
            <a:r>
              <a:rPr lang="en-US" altLang="zh-CN" dirty="0" smtClean="0"/>
              <a:t>Code Review</a:t>
            </a:r>
          </a:p>
          <a:p>
            <a:r>
              <a:rPr lang="zh-CN" altLang="en-US" dirty="0" smtClean="0"/>
              <a:t>二、</a:t>
            </a:r>
            <a:r>
              <a:rPr lang="en-US" altLang="zh-CN" dirty="0" err="1" smtClean="0"/>
              <a:t>Gerrit</a:t>
            </a:r>
            <a:r>
              <a:rPr lang="zh-CN" altLang="en-US" dirty="0" smtClean="0"/>
              <a:t>介绍和安装</a:t>
            </a:r>
            <a:endParaRPr lang="en-US" altLang="zh-CN" dirty="0" smtClean="0"/>
          </a:p>
          <a:p>
            <a:r>
              <a:rPr lang="zh-CN" altLang="en-US" dirty="0" smtClean="0"/>
              <a:t>三、</a:t>
            </a:r>
            <a:r>
              <a:rPr lang="en-US" altLang="zh-CN" dirty="0" err="1" smtClean="0"/>
              <a:t>Gerrit</a:t>
            </a:r>
            <a:r>
              <a:rPr lang="zh-CN" altLang="en-US" dirty="0" smtClean="0"/>
              <a:t>基本使用</a:t>
            </a:r>
            <a:endParaRPr lang="en-US" altLang="zh-CN" dirty="0" smtClean="0"/>
          </a:p>
          <a:p>
            <a:r>
              <a:rPr lang="zh-CN" altLang="en-US" dirty="0" smtClean="0"/>
              <a:t>四、</a:t>
            </a:r>
            <a:r>
              <a:rPr lang="en-US" altLang="zh-CN" dirty="0" err="1" smtClean="0"/>
              <a:t>Gerrit</a:t>
            </a:r>
            <a:r>
              <a:rPr lang="zh-CN" altLang="en-US" dirty="0" smtClean="0"/>
              <a:t>权限管理</a:t>
            </a:r>
            <a:endParaRPr lang="en-US" altLang="zh-CN" dirty="0" smtClean="0"/>
          </a:p>
          <a:p>
            <a:r>
              <a:rPr lang="zh-CN" altLang="en-US" dirty="0" smtClean="0"/>
              <a:t>五、</a:t>
            </a:r>
            <a:r>
              <a:rPr lang="en-US" altLang="zh-CN" dirty="0" err="1" smtClean="0"/>
              <a:t>Gerrit</a:t>
            </a:r>
            <a:r>
              <a:rPr lang="zh-CN" altLang="en-US" dirty="0" smtClean="0"/>
              <a:t>代码评审详细流程</a:t>
            </a:r>
            <a:endParaRPr lang="en-US" altLang="zh-CN" dirty="0" smtClean="0"/>
          </a:p>
          <a:p>
            <a:r>
              <a:rPr lang="zh-CN" altLang="en-US" dirty="0" smtClean="0"/>
              <a:t>六、</a:t>
            </a:r>
            <a:r>
              <a:rPr lang="en-US" altLang="zh-CN" dirty="0" smtClean="0"/>
              <a:t>Jenkins</a:t>
            </a:r>
            <a:r>
              <a:rPr lang="zh-CN" altLang="en-US" dirty="0" smtClean="0"/>
              <a:t>自动</a:t>
            </a:r>
            <a:r>
              <a:rPr lang="en-US" altLang="zh-CN" dirty="0" smtClean="0"/>
              <a:t>verify</a:t>
            </a:r>
          </a:p>
          <a:p>
            <a:r>
              <a:rPr lang="zh-CN" altLang="en-US" dirty="0" smtClean="0"/>
              <a:t>七、使用问题集锦</a:t>
            </a:r>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修改密码：（</a:t>
            </a:r>
            <a:r>
              <a:rPr lang="zh-CN" altLang="en-US" dirty="0" smtClean="0">
                <a:solidFill>
                  <a:srgbClr val="FF0000"/>
                </a:solidFill>
              </a:rPr>
              <a:t>妥善保存</a:t>
            </a:r>
            <a:r>
              <a:rPr lang="zh-CN" altLang="en-US" dirty="0" smtClean="0"/>
              <a:t>）</a:t>
            </a:r>
            <a:endParaRPr lang="en-US" altLang="zh-CN" dirty="0" smtClean="0"/>
          </a:p>
          <a:p>
            <a:pPr>
              <a:buNone/>
            </a:pPr>
            <a:endParaRPr lang="zh-CN" altLang="en-US" dirty="0"/>
          </a:p>
        </p:txBody>
      </p:sp>
      <p:pic>
        <p:nvPicPr>
          <p:cNvPr id="1027" name="Picture 3"/>
          <p:cNvPicPr>
            <a:picLocks noChangeAspect="1" noChangeArrowheads="1"/>
          </p:cNvPicPr>
          <p:nvPr/>
        </p:nvPicPr>
        <p:blipFill>
          <a:blip r:embed="rId2" cstate="print"/>
          <a:srcRect/>
          <a:stretch>
            <a:fillRect/>
          </a:stretch>
        </p:blipFill>
        <p:spPr bwMode="auto">
          <a:xfrm>
            <a:off x="771525" y="1829916"/>
            <a:ext cx="7600950" cy="35433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p:txBody>
          <a:bodyPr lIns="91440" tIns="45720" rIns="91440" bIns="45720" anchor="ctr"/>
          <a:lstStyle/>
          <a:p>
            <a:r>
              <a:rPr lang="en-US" altLang="zh-CN"/>
              <a:t>Gerrit——</a:t>
            </a:r>
            <a:r>
              <a:rPr lang="zh-CN" altLang="en-US"/>
              <a:t>后台创建一个</a:t>
            </a:r>
            <a:r>
              <a:rPr lang="en-US" altLang="zh-CN"/>
              <a:t>Project</a:t>
            </a:r>
          </a:p>
        </p:txBody>
      </p:sp>
      <p:sp>
        <p:nvSpPr>
          <p:cNvPr id="23554" name="内容占位符 2"/>
          <p:cNvSpPr>
            <a:spLocks noGrp="1"/>
          </p:cNvSpPr>
          <p:nvPr>
            <p:ph idx="1"/>
          </p:nvPr>
        </p:nvSpPr>
        <p:spPr/>
        <p:txBody>
          <a:bodyPr lIns="91440" tIns="45720" rIns="91440" bIns="45720" anchor="t"/>
          <a:lstStyle/>
          <a:p>
            <a:pPr marL="0" indent="0">
              <a:buNone/>
            </a:pPr>
            <a:r>
              <a:rPr lang="zh-CN" altLang="en-US" sz="1800" i="1" dirty="0"/>
              <a:t>[</a:t>
            </a:r>
            <a:r>
              <a:rPr lang="zh-CN" altLang="en-US" sz="1800" b="1" i="1" dirty="0">
                <a:solidFill>
                  <a:srgbClr val="92D050"/>
                </a:solidFill>
              </a:rPr>
              <a:t>gerrit</a:t>
            </a:r>
            <a:r>
              <a:rPr lang="zh-CN" altLang="en-US" sz="1800" i="1" dirty="0"/>
              <a:t>@bogon git]$ pwd</a:t>
            </a:r>
          </a:p>
          <a:p>
            <a:pPr marL="0" indent="0">
              <a:buNone/>
            </a:pPr>
            <a:r>
              <a:rPr lang="zh-CN" altLang="en-US" sz="1800" i="1" dirty="0"/>
              <a:t>/home/gerrit/code_review_site/git</a:t>
            </a:r>
          </a:p>
          <a:p>
            <a:pPr marL="0" indent="0">
              <a:buNone/>
            </a:pPr>
            <a:r>
              <a:rPr lang="zh-CN" altLang="en-US" sz="1800" i="1" dirty="0"/>
              <a:t>[</a:t>
            </a:r>
            <a:r>
              <a:rPr lang="zh-CN" altLang="en-US" sz="1800" b="1" i="1" dirty="0">
                <a:solidFill>
                  <a:srgbClr val="92D050"/>
                </a:solidFill>
              </a:rPr>
              <a:t>gerrit</a:t>
            </a:r>
            <a:r>
              <a:rPr lang="zh-CN" altLang="en-US" sz="1800" i="1" dirty="0"/>
              <a:t>@bogon git]$ </a:t>
            </a:r>
            <a:r>
              <a:rPr lang="zh-CN" altLang="en-US" sz="1800" i="1" dirty="0">
                <a:solidFill>
                  <a:srgbClr val="00B050"/>
                </a:solidFill>
              </a:rPr>
              <a:t>git clone --bare git@github.com:u203/test.git</a:t>
            </a:r>
          </a:p>
          <a:p>
            <a:pPr marL="0" indent="0">
              <a:buNone/>
            </a:pPr>
            <a:r>
              <a:rPr lang="zh-CN" altLang="en-US" sz="1800" i="1" dirty="0"/>
              <a:t>Cloning into bare repository 'test.git'...</a:t>
            </a:r>
          </a:p>
          <a:p>
            <a:pPr marL="0" indent="0">
              <a:buNone/>
            </a:pPr>
            <a:r>
              <a:rPr lang="zh-CN" altLang="en-US" sz="1800" i="1" dirty="0"/>
              <a:t>remote: Counting objects: 3, done.</a:t>
            </a:r>
          </a:p>
          <a:p>
            <a:pPr marL="0" indent="0">
              <a:buNone/>
            </a:pPr>
            <a:r>
              <a:rPr lang="zh-CN" altLang="en-US" sz="1800" i="1" dirty="0"/>
              <a:t>remote: Total 3 (delta 0), reused 0 (delta 0), pack-reused 0</a:t>
            </a:r>
          </a:p>
          <a:p>
            <a:pPr marL="0" indent="0">
              <a:buNone/>
            </a:pPr>
            <a:r>
              <a:rPr lang="zh-CN" altLang="en-US" sz="1800" i="1" dirty="0"/>
              <a:t>Receiving objects: 100% (3/3), done.</a:t>
            </a:r>
          </a:p>
          <a:p>
            <a:pPr marL="0" indent="0">
              <a:buNone/>
            </a:pPr>
            <a:r>
              <a:rPr lang="zh-CN" altLang="en-US" sz="1800" i="1" dirty="0"/>
              <a:t>[</a:t>
            </a:r>
            <a:r>
              <a:rPr lang="zh-CN" altLang="en-US" sz="1800" b="1" i="1" dirty="0">
                <a:solidFill>
                  <a:srgbClr val="92D050"/>
                </a:solidFill>
              </a:rPr>
              <a:t>gerrit</a:t>
            </a:r>
            <a:r>
              <a:rPr lang="zh-CN" altLang="en-US" sz="1800" i="1" dirty="0"/>
              <a:t>@bogon etc]$ </a:t>
            </a:r>
            <a:r>
              <a:rPr lang="zh-CN" altLang="en-US" sz="1800" i="1" dirty="0">
                <a:solidFill>
                  <a:srgbClr val="00B050"/>
                </a:solidFill>
              </a:rPr>
              <a:t>echo '[remote "test"]</a:t>
            </a:r>
          </a:p>
          <a:p>
            <a:pPr marL="0" indent="0">
              <a:buNone/>
            </a:pPr>
            <a:r>
              <a:rPr lang="zh-CN" altLang="en-US" sz="1800" i="1" dirty="0" smtClean="0">
                <a:solidFill>
                  <a:srgbClr val="00B050"/>
                </a:solidFill>
              </a:rPr>
              <a:t>projects </a:t>
            </a:r>
            <a:r>
              <a:rPr lang="zh-CN" altLang="en-US" sz="1800" i="1" dirty="0">
                <a:solidFill>
                  <a:srgbClr val="00B050"/>
                </a:solidFill>
              </a:rPr>
              <a:t>= test</a:t>
            </a:r>
          </a:p>
          <a:p>
            <a:pPr marL="0" indent="0">
              <a:buNone/>
            </a:pPr>
            <a:r>
              <a:rPr lang="zh-CN" altLang="en-US" sz="1800" i="1" dirty="0" smtClean="0">
                <a:solidFill>
                  <a:srgbClr val="00B050"/>
                </a:solidFill>
              </a:rPr>
              <a:t>url </a:t>
            </a:r>
            <a:r>
              <a:rPr lang="zh-CN" altLang="en-US" sz="1800" i="1" dirty="0">
                <a:solidFill>
                  <a:srgbClr val="00B050"/>
                </a:solidFill>
              </a:rPr>
              <a:t>= git@github.com:u203/test.git</a:t>
            </a:r>
          </a:p>
          <a:p>
            <a:pPr marL="0" indent="0">
              <a:buNone/>
            </a:pPr>
            <a:r>
              <a:rPr lang="zh-CN" altLang="en-US" sz="1800" i="1" dirty="0" smtClean="0">
                <a:solidFill>
                  <a:srgbClr val="00B050"/>
                </a:solidFill>
              </a:rPr>
              <a:t>push </a:t>
            </a:r>
            <a:r>
              <a:rPr lang="zh-CN" altLang="en-US" sz="1800" i="1" dirty="0">
                <a:solidFill>
                  <a:srgbClr val="00B050"/>
                </a:solidFill>
              </a:rPr>
              <a:t>= +refs/heads/*:refs/heads/*</a:t>
            </a:r>
          </a:p>
          <a:p>
            <a:pPr marL="0" indent="0">
              <a:buNone/>
            </a:pPr>
            <a:r>
              <a:rPr lang="zh-CN" altLang="en-US" sz="1800" i="1" dirty="0" smtClean="0">
                <a:solidFill>
                  <a:srgbClr val="00B050"/>
                </a:solidFill>
              </a:rPr>
              <a:t>push </a:t>
            </a:r>
            <a:r>
              <a:rPr lang="zh-CN" altLang="en-US" sz="1800" i="1" dirty="0">
                <a:solidFill>
                  <a:srgbClr val="00B050"/>
                </a:solidFill>
              </a:rPr>
              <a:t>= +refs/tags/*:refs/tags/*</a:t>
            </a:r>
          </a:p>
          <a:p>
            <a:pPr marL="0" indent="0">
              <a:buNone/>
            </a:pPr>
            <a:r>
              <a:rPr lang="zh-CN" altLang="en-US" sz="1800" i="1" dirty="0" smtClean="0">
                <a:solidFill>
                  <a:srgbClr val="00B050"/>
                </a:solidFill>
              </a:rPr>
              <a:t>push </a:t>
            </a:r>
            <a:r>
              <a:rPr lang="zh-CN" altLang="en-US" sz="1800" i="1" dirty="0">
                <a:solidFill>
                  <a:srgbClr val="00B050"/>
                </a:solidFill>
              </a:rPr>
              <a:t>= +refs/changes/*:refs/changes/*</a:t>
            </a:r>
          </a:p>
          <a:p>
            <a:pPr marL="0" indent="0">
              <a:buNone/>
            </a:pPr>
            <a:r>
              <a:rPr lang="zh-CN" altLang="en-US" sz="1800" i="1" dirty="0" smtClean="0">
                <a:solidFill>
                  <a:srgbClr val="00B050"/>
                </a:solidFill>
              </a:rPr>
              <a:t>threads </a:t>
            </a:r>
            <a:r>
              <a:rPr lang="zh-CN" altLang="en-US" sz="1800" i="1" dirty="0">
                <a:solidFill>
                  <a:srgbClr val="00B050"/>
                </a:solidFill>
              </a:rPr>
              <a:t>= </a:t>
            </a:r>
            <a:r>
              <a:rPr lang="zh-CN" altLang="en-US" sz="1800" i="1" dirty="0" smtClean="0">
                <a:solidFill>
                  <a:srgbClr val="00B050"/>
                </a:solidFill>
              </a:rPr>
              <a:t>3</a:t>
            </a:r>
            <a:endParaRPr lang="en-US" altLang="zh-CN" sz="1800" i="1" dirty="0" smtClean="0">
              <a:solidFill>
                <a:srgbClr val="00B050"/>
              </a:solidFill>
            </a:endParaRPr>
          </a:p>
          <a:p>
            <a:pPr marL="0" indent="0">
              <a:buNone/>
            </a:pPr>
            <a:r>
              <a:rPr lang="en-US" altLang="zh-CN" sz="1800" i="1" dirty="0" smtClean="0">
                <a:solidFill>
                  <a:srgbClr val="00B050"/>
                </a:solidFill>
              </a:rPr>
              <a:t>mirror = true</a:t>
            </a:r>
            <a:r>
              <a:rPr lang="zh-CN" altLang="en-US" sz="1800" i="1" dirty="0" smtClean="0">
                <a:solidFill>
                  <a:srgbClr val="00B050"/>
                </a:solidFill>
              </a:rPr>
              <a:t>' </a:t>
            </a:r>
            <a:r>
              <a:rPr lang="zh-CN" altLang="en-US" sz="1800" i="1" dirty="0">
                <a:solidFill>
                  <a:srgbClr val="00B050"/>
                </a:solidFill>
              </a:rPr>
              <a:t>&gt;&gt; </a:t>
            </a:r>
            <a:r>
              <a:rPr lang="en-US" altLang="zh-CN" sz="1800" i="1" dirty="0">
                <a:solidFill>
                  <a:srgbClr val="00B050"/>
                </a:solidFill>
              </a:rPr>
              <a:t>/home/</a:t>
            </a:r>
            <a:r>
              <a:rPr lang="en-US" altLang="zh-CN" sz="1800" i="1" dirty="0" err="1">
                <a:solidFill>
                  <a:srgbClr val="00B050"/>
                </a:solidFill>
              </a:rPr>
              <a:t>gerrit/code_review_site/etc</a:t>
            </a:r>
            <a:r>
              <a:rPr lang="en-US" altLang="zh-CN" sz="1800" i="1" dirty="0">
                <a:solidFill>
                  <a:srgbClr val="00B050"/>
                </a:solidFill>
              </a:rPr>
              <a:t>/</a:t>
            </a:r>
            <a:r>
              <a:rPr lang="zh-CN" altLang="en-US" sz="1800" i="1" dirty="0">
                <a:solidFill>
                  <a:srgbClr val="00B050"/>
                </a:solidFill>
              </a:rPr>
              <a:t>replication.config</a:t>
            </a:r>
          </a:p>
        </p:txBody>
      </p:sp>
      <p:sp>
        <p:nvSpPr>
          <p:cNvPr id="5" name="圆角矩形标注 4"/>
          <p:cNvSpPr/>
          <p:nvPr/>
        </p:nvSpPr>
        <p:spPr>
          <a:xfrm>
            <a:off x="4400550" y="1157288"/>
            <a:ext cx="4176713" cy="611188"/>
          </a:xfrm>
          <a:prstGeom prst="wedgeRoundRectCallout">
            <a:avLst>
              <a:gd name="adj1" fmla="val -56309"/>
              <a:gd name="adj2" fmla="val 46469"/>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i="1" strike="noStrike" noProof="1">
                <a:sym typeface="+mn-ea"/>
              </a:rPr>
              <a:t>/home/gerrit/code_review_site</a:t>
            </a:r>
            <a:r>
              <a:rPr lang="en-US" altLang="zh-CN" i="1" strike="noStrike" noProof="1" smtClean="0">
                <a:sym typeface="+mn-ea"/>
              </a:rPr>
              <a:t>/</a:t>
            </a:r>
            <a:r>
              <a:rPr lang="zh-CN" altLang="en-US" strike="noStrike" noProof="1" smtClean="0"/>
              <a:t>为</a:t>
            </a:r>
            <a:r>
              <a:rPr lang="en-US" altLang="zh-CN" strike="noStrike" noProof="1"/>
              <a:t>gerrit</a:t>
            </a:r>
            <a:r>
              <a:rPr lang="zh-CN" altLang="en-US" strike="noStrike" noProof="1"/>
              <a:t>的安装目录</a:t>
            </a:r>
          </a:p>
        </p:txBody>
      </p:sp>
      <p:sp>
        <p:nvSpPr>
          <p:cNvPr id="2" name="圆角矩形标注 1"/>
          <p:cNvSpPr/>
          <p:nvPr/>
        </p:nvSpPr>
        <p:spPr>
          <a:xfrm>
            <a:off x="4806950" y="2449513"/>
            <a:ext cx="4176713" cy="611188"/>
          </a:xfrm>
          <a:prstGeom prst="wedgeRoundRectCallout">
            <a:avLst>
              <a:gd name="adj1" fmla="val -54956"/>
              <a:gd name="adj2" fmla="val -53272"/>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创建一个空的仓库，引用已有的</a:t>
            </a:r>
            <a:r>
              <a:rPr lang="en-US" altLang="zh-CN" strike="noStrike" noProof="1"/>
              <a:t>git</a:t>
            </a:r>
            <a:r>
              <a:rPr lang="zh-CN" altLang="en-US" strike="noStrike" noProof="1"/>
              <a:t>项</a:t>
            </a:r>
            <a:r>
              <a:rPr lang="zh-CN" altLang="en-US" strike="noStrike" noProof="1" smtClean="0"/>
              <a:t>目</a:t>
            </a:r>
            <a:r>
              <a:rPr lang="zh-CN" altLang="en-US" noProof="1" smtClean="0"/>
              <a:t>：</a:t>
            </a:r>
            <a:r>
              <a:rPr lang="zh-CN" altLang="en-US" strike="noStrike" noProof="1" smtClean="0"/>
              <a:t>git@github.com:u203/test.git</a:t>
            </a:r>
            <a:endParaRPr lang="zh-CN" altLang="en-US" strike="noStrike" noProof="1"/>
          </a:p>
        </p:txBody>
      </p:sp>
      <p:sp>
        <p:nvSpPr>
          <p:cNvPr id="3" name="圆角矩形标注 2"/>
          <p:cNvSpPr/>
          <p:nvPr/>
        </p:nvSpPr>
        <p:spPr>
          <a:xfrm>
            <a:off x="4840288" y="4386262"/>
            <a:ext cx="4176713" cy="842938"/>
          </a:xfrm>
          <a:prstGeom prst="wedgeRoundRectCallout">
            <a:avLst>
              <a:gd name="adj1" fmla="val -54956"/>
              <a:gd name="adj2" fmla="val -53272"/>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设置</a:t>
            </a:r>
            <a:r>
              <a:rPr lang="en-US" altLang="zh-CN" strike="noStrike" noProof="1"/>
              <a:t>Gerrit</a:t>
            </a:r>
            <a:r>
              <a:rPr lang="zh-CN" altLang="en-US" strike="noStrike" noProof="1"/>
              <a:t>自动同步本地仓库代码到</a:t>
            </a:r>
            <a:r>
              <a:rPr lang="en-US" altLang="zh-CN" strike="noStrike" noProof="1"/>
              <a:t>Git</a:t>
            </a:r>
            <a:r>
              <a:rPr lang="zh-CN" altLang="en-US" strike="noStrike" noProof="1"/>
              <a:t>的功</a:t>
            </a:r>
            <a:r>
              <a:rPr lang="zh-CN" altLang="en-US" strike="noStrike" noProof="1" smtClean="0"/>
              <a:t>能。请将</a:t>
            </a:r>
            <a:r>
              <a:rPr lang="en-US" altLang="zh-CN" strike="noStrike" noProof="1" smtClean="0"/>
              <a:t>3</a:t>
            </a:r>
            <a:r>
              <a:rPr lang="zh-CN" altLang="en-US" strike="noStrike" noProof="1" smtClean="0"/>
              <a:t>处</a:t>
            </a:r>
            <a:r>
              <a:rPr lang="en-US" altLang="zh-CN" strike="noStrike" noProof="1" smtClean="0"/>
              <a:t>test</a:t>
            </a:r>
            <a:r>
              <a:rPr lang="zh-CN" altLang="en-US" strike="noStrike" noProof="1" smtClean="0"/>
              <a:t>替换成你自己的仓库哦</a:t>
            </a:r>
            <a:r>
              <a:rPr lang="en-US" altLang="zh-CN" strike="noStrike" noProof="1" smtClean="0"/>
              <a:t>~</a:t>
            </a:r>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4">
                                            <p:txEl>
                                              <p:pRg st="2" end="2"/>
                                            </p:txEl>
                                          </p:spTgt>
                                        </p:tgtEl>
                                        <p:attrNameLst>
                                          <p:attrName>style.visibility</p:attrName>
                                        </p:attrNameLst>
                                      </p:cBhvr>
                                      <p:to>
                                        <p:strVal val="visible"/>
                                      </p:to>
                                    </p:set>
                                    <p:animEffect transition="in" filter="blinds(horizontal)">
                                      <p:cBhvr>
                                        <p:cTn id="12" dur="500"/>
                                        <p:tgtEl>
                                          <p:spTgt spid="2355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animEffect transition="in" filter="blinds(horizontal)">
                                      <p:cBhvr>
                                        <p:cTn id="15" dur="500"/>
                                        <p:tgtEl>
                                          <p:spTgt spid="2355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3554">
                                            <p:txEl>
                                              <p:pRg st="4" end="4"/>
                                            </p:txEl>
                                          </p:spTgt>
                                        </p:tgtEl>
                                        <p:attrNameLst>
                                          <p:attrName>style.visibility</p:attrName>
                                        </p:attrNameLst>
                                      </p:cBhvr>
                                      <p:to>
                                        <p:strVal val="visible"/>
                                      </p:to>
                                    </p:set>
                                    <p:animEffect transition="in" filter="blinds(horizontal)">
                                      <p:cBhvr>
                                        <p:cTn id="18" dur="500"/>
                                        <p:tgtEl>
                                          <p:spTgt spid="2355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554">
                                            <p:txEl>
                                              <p:pRg st="5" end="5"/>
                                            </p:txEl>
                                          </p:spTgt>
                                        </p:tgtEl>
                                        <p:attrNameLst>
                                          <p:attrName>style.visibility</p:attrName>
                                        </p:attrNameLst>
                                      </p:cBhvr>
                                      <p:to>
                                        <p:strVal val="visible"/>
                                      </p:to>
                                    </p:set>
                                    <p:animEffect transition="in" filter="blinds(horizontal)">
                                      <p:cBhvr>
                                        <p:cTn id="21" dur="500"/>
                                        <p:tgtEl>
                                          <p:spTgt spid="2355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554">
                                            <p:txEl>
                                              <p:pRg st="6" end="6"/>
                                            </p:txEl>
                                          </p:spTgt>
                                        </p:tgtEl>
                                        <p:attrNameLst>
                                          <p:attrName>style.visibility</p:attrName>
                                        </p:attrNameLst>
                                      </p:cBhvr>
                                      <p:to>
                                        <p:strVal val="visible"/>
                                      </p:to>
                                    </p:set>
                                    <p:animEffect transition="in" filter="blinds(horizontal)">
                                      <p:cBhvr>
                                        <p:cTn id="24" dur="500"/>
                                        <p:tgtEl>
                                          <p:spTgt spid="2355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3554">
                                            <p:txEl>
                                              <p:pRg st="7" end="7"/>
                                            </p:txEl>
                                          </p:spTgt>
                                        </p:tgtEl>
                                        <p:attrNameLst>
                                          <p:attrName>style.visibility</p:attrName>
                                        </p:attrNameLst>
                                      </p:cBhvr>
                                      <p:to>
                                        <p:strVal val="visible"/>
                                      </p:to>
                                    </p:set>
                                    <p:animEffect transition="in" filter="blinds(horizontal)">
                                      <p:cBhvr>
                                        <p:cTn id="34" dur="500"/>
                                        <p:tgtEl>
                                          <p:spTgt spid="23554">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3554">
                                            <p:txEl>
                                              <p:pRg st="8" end="8"/>
                                            </p:txEl>
                                          </p:spTgt>
                                        </p:tgtEl>
                                        <p:attrNameLst>
                                          <p:attrName>style.visibility</p:attrName>
                                        </p:attrNameLst>
                                      </p:cBhvr>
                                      <p:to>
                                        <p:strVal val="visible"/>
                                      </p:to>
                                    </p:set>
                                    <p:animEffect transition="in" filter="blinds(horizontal)">
                                      <p:cBhvr>
                                        <p:cTn id="37" dur="500"/>
                                        <p:tgtEl>
                                          <p:spTgt spid="23554">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3554">
                                            <p:txEl>
                                              <p:pRg st="9" end="9"/>
                                            </p:txEl>
                                          </p:spTgt>
                                        </p:tgtEl>
                                        <p:attrNameLst>
                                          <p:attrName>style.visibility</p:attrName>
                                        </p:attrNameLst>
                                      </p:cBhvr>
                                      <p:to>
                                        <p:strVal val="visible"/>
                                      </p:to>
                                    </p:set>
                                    <p:animEffect transition="in" filter="blinds(horizontal)">
                                      <p:cBhvr>
                                        <p:cTn id="40" dur="500"/>
                                        <p:tgtEl>
                                          <p:spTgt spid="23554">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3554">
                                            <p:txEl>
                                              <p:pRg st="10" end="10"/>
                                            </p:txEl>
                                          </p:spTgt>
                                        </p:tgtEl>
                                        <p:attrNameLst>
                                          <p:attrName>style.visibility</p:attrName>
                                        </p:attrNameLst>
                                      </p:cBhvr>
                                      <p:to>
                                        <p:strVal val="visible"/>
                                      </p:to>
                                    </p:set>
                                    <p:animEffect transition="in" filter="blinds(horizontal)">
                                      <p:cBhvr>
                                        <p:cTn id="43" dur="500"/>
                                        <p:tgtEl>
                                          <p:spTgt spid="23554">
                                            <p:txEl>
                                              <p:pRg st="10" end="1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3554">
                                            <p:txEl>
                                              <p:pRg st="11" end="11"/>
                                            </p:txEl>
                                          </p:spTgt>
                                        </p:tgtEl>
                                        <p:attrNameLst>
                                          <p:attrName>style.visibility</p:attrName>
                                        </p:attrNameLst>
                                      </p:cBhvr>
                                      <p:to>
                                        <p:strVal val="visible"/>
                                      </p:to>
                                    </p:set>
                                    <p:animEffect transition="in" filter="blinds(horizontal)">
                                      <p:cBhvr>
                                        <p:cTn id="46" dur="500"/>
                                        <p:tgtEl>
                                          <p:spTgt spid="23554">
                                            <p:txEl>
                                              <p:pRg st="11" end="1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3554">
                                            <p:txEl>
                                              <p:pRg st="12" end="12"/>
                                            </p:txEl>
                                          </p:spTgt>
                                        </p:tgtEl>
                                        <p:attrNameLst>
                                          <p:attrName>style.visibility</p:attrName>
                                        </p:attrNameLst>
                                      </p:cBhvr>
                                      <p:to>
                                        <p:strVal val="visible"/>
                                      </p:to>
                                    </p:set>
                                    <p:animEffect transition="in" filter="blinds(horizontal)">
                                      <p:cBhvr>
                                        <p:cTn id="49" dur="500"/>
                                        <p:tgtEl>
                                          <p:spTgt spid="23554">
                                            <p:txEl>
                                              <p:pRg st="12" end="12"/>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23554">
                                            <p:txEl>
                                              <p:pRg st="13" end="13"/>
                                            </p:txEl>
                                          </p:spTgt>
                                        </p:tgtEl>
                                        <p:attrNameLst>
                                          <p:attrName>style.visibility</p:attrName>
                                        </p:attrNameLst>
                                      </p:cBhvr>
                                      <p:to>
                                        <p:strVal val="visible"/>
                                      </p:to>
                                    </p:set>
                                    <p:animEffect transition="in" filter="blinds(horizontal)">
                                      <p:cBhvr>
                                        <p:cTn id="52" dur="500"/>
                                        <p:tgtEl>
                                          <p:spTgt spid="23554">
                                            <p:txEl>
                                              <p:pRg st="13" end="1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23554">
                                            <p:txEl>
                                              <p:pRg st="14" end="14"/>
                                            </p:txEl>
                                          </p:spTgt>
                                        </p:tgtEl>
                                        <p:attrNameLst>
                                          <p:attrName>style.visibility</p:attrName>
                                        </p:attrNameLst>
                                      </p:cBhvr>
                                      <p:to>
                                        <p:strVal val="visible"/>
                                      </p:to>
                                    </p:set>
                                    <p:animEffect transition="in" filter="blinds(horizontal)">
                                      <p:cBhvr>
                                        <p:cTn id="55" dur="500"/>
                                        <p:tgtEl>
                                          <p:spTgt spid="23554">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linds(horizontal)">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remote.NAME.push</a:t>
            </a:r>
            <a:endParaRPr lang="zh-CN" altLang="en-US" dirty="0"/>
          </a:p>
        </p:txBody>
      </p:sp>
      <p:sp>
        <p:nvSpPr>
          <p:cNvPr id="3" name="内容占位符 2"/>
          <p:cNvSpPr>
            <a:spLocks noGrp="1"/>
          </p:cNvSpPr>
          <p:nvPr>
            <p:ph idx="1"/>
          </p:nvPr>
        </p:nvSpPr>
        <p:spPr/>
        <p:txBody>
          <a:bodyPr/>
          <a:lstStyle/>
          <a:p>
            <a:r>
              <a:rPr lang="en-US" altLang="zh-CN" dirty="0" smtClean="0"/>
              <a:t>Setting this to +refs/heads/*:refs/heads/* would mirror only the active branches, but not the change refs under refs/changes/, or the tags under refs/tags/.</a:t>
            </a:r>
          </a:p>
          <a:p>
            <a:r>
              <a:rPr lang="en-US" altLang="zh-CN" dirty="0" smtClean="0"/>
              <a:t>Note that prefixing a source </a:t>
            </a:r>
            <a:r>
              <a:rPr lang="en-US" altLang="zh-CN" dirty="0" err="1" smtClean="0"/>
              <a:t>refspec</a:t>
            </a:r>
            <a:r>
              <a:rPr lang="en-US" altLang="zh-CN" dirty="0" smtClean="0"/>
              <a:t> with + causes the replication to be done with a </a:t>
            </a:r>
            <a:r>
              <a:rPr lang="en-US" altLang="zh-CN" dirty="0" err="1" smtClean="0"/>
              <a:t>git</a:t>
            </a:r>
            <a:r>
              <a:rPr lang="en-US" altLang="zh-CN" dirty="0" smtClean="0"/>
              <a:t> push --force command. Be aware that when you are pushing to remote repositories that may have read/write access (e.g. </a:t>
            </a:r>
            <a:r>
              <a:rPr lang="en-US" altLang="zh-CN" dirty="0" err="1" smtClean="0"/>
              <a:t>GitHub</a:t>
            </a:r>
            <a:r>
              <a:rPr lang="en-US" altLang="zh-CN" dirty="0" smtClean="0"/>
              <a:t>) you may want to omit the + to prevent the risk of overwriting branches that have been modified on the remote</a:t>
            </a:r>
          </a:p>
          <a:p>
            <a:r>
              <a:rPr lang="en-US" altLang="zh-CN" dirty="0" smtClean="0"/>
              <a:t>Defaults to refs/*:refs/* (push all refs) if not specified, or +refs/*:refs/* (force push all refs) if not specified and </a:t>
            </a:r>
            <a:r>
              <a:rPr lang="en-US" altLang="zh-CN" dirty="0" err="1" smtClean="0"/>
              <a:t>gerrit.defaultForceUpdate</a:t>
            </a:r>
            <a:r>
              <a:rPr lang="en-US" altLang="zh-CN" dirty="0" smtClean="0"/>
              <a:t> is true.</a:t>
            </a:r>
          </a:p>
          <a:p>
            <a:r>
              <a:rPr lang="en-US" altLang="zh-CN" dirty="0" smtClean="0"/>
              <a:t>Note that the refs/meta/</a:t>
            </a:r>
            <a:r>
              <a:rPr lang="en-US" altLang="zh-CN" dirty="0" err="1" smtClean="0"/>
              <a:t>config</a:t>
            </a:r>
            <a:r>
              <a:rPr lang="en-US" altLang="zh-CN" dirty="0" smtClean="0"/>
              <a:t> branch is only replicated when </a:t>
            </a:r>
            <a:r>
              <a:rPr lang="en-US" altLang="zh-CN" dirty="0" err="1" smtClean="0"/>
              <a:t>replicatePermissions</a:t>
            </a:r>
            <a:r>
              <a:rPr lang="en-US" altLang="zh-CN" dirty="0" smtClean="0"/>
              <a:t> is true, even if the push </a:t>
            </a:r>
            <a:r>
              <a:rPr lang="en-US" altLang="zh-CN" dirty="0" err="1" smtClean="0"/>
              <a:t>refspec</a:t>
            </a:r>
            <a:r>
              <a:rPr lang="en-US" altLang="zh-CN" dirty="0" smtClean="0"/>
              <a:t> is ‘all refs’.</a:t>
            </a:r>
          </a:p>
          <a:p>
            <a:r>
              <a:rPr lang="en-US" altLang="zh-CN" dirty="0" smtClean="0"/>
              <a:t>.</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remote.NAME.mirror</a:t>
            </a:r>
            <a:endParaRPr lang="zh-CN" altLang="en-US" dirty="0"/>
          </a:p>
        </p:txBody>
      </p:sp>
      <p:sp>
        <p:nvSpPr>
          <p:cNvPr id="3" name="内容占位符 2"/>
          <p:cNvSpPr>
            <a:spLocks noGrp="1"/>
          </p:cNvSpPr>
          <p:nvPr>
            <p:ph idx="1"/>
          </p:nvPr>
        </p:nvSpPr>
        <p:spPr/>
        <p:txBody>
          <a:bodyPr/>
          <a:lstStyle/>
          <a:p>
            <a:r>
              <a:rPr lang="en-US" altLang="zh-CN" dirty="0" smtClean="0"/>
              <a:t>If true, replication will remove remote branches that are absent locally or invisible to the replication (for example read access denied via </a:t>
            </a:r>
            <a:r>
              <a:rPr lang="en-US" altLang="zh-CN" dirty="0" err="1" smtClean="0"/>
              <a:t>authGroup</a:t>
            </a:r>
            <a:r>
              <a:rPr lang="en-US" altLang="zh-CN" dirty="0" smtClean="0"/>
              <a:t> option).</a:t>
            </a:r>
          </a:p>
          <a:p>
            <a:endParaRPr lang="en-US" altLang="zh-CN" dirty="0" smtClean="0"/>
          </a:p>
          <a:p>
            <a:r>
              <a:rPr lang="en-US" altLang="zh-CN" dirty="0" smtClean="0"/>
              <a:t>By default, false, do not remove remote branches.</a:t>
            </a:r>
          </a:p>
          <a:p>
            <a:r>
              <a:rPr lang="zh-CN" altLang="en-US" dirty="0" smtClean="0"/>
              <a:t>配置成</a:t>
            </a:r>
            <a:r>
              <a:rPr lang="en-US" altLang="zh-CN" dirty="0" smtClean="0"/>
              <a:t>true</a:t>
            </a:r>
            <a:r>
              <a:rPr lang="zh-CN" altLang="en-US" dirty="0" smtClean="0"/>
              <a:t>，在</a:t>
            </a:r>
            <a:r>
              <a:rPr lang="en-US" altLang="zh-CN" dirty="0" err="1" smtClean="0"/>
              <a:t>gerrit</a:t>
            </a:r>
            <a:r>
              <a:rPr lang="zh-CN" altLang="en-US" dirty="0" smtClean="0"/>
              <a:t>上删除分支，在</a:t>
            </a:r>
            <a:r>
              <a:rPr lang="en-US" altLang="zh-CN" dirty="0" err="1" smtClean="0"/>
              <a:t>gitlab</a:t>
            </a:r>
            <a:r>
              <a:rPr lang="zh-CN" altLang="en-US" dirty="0" smtClean="0"/>
              <a:t>上也会同步删除。默认值是</a:t>
            </a:r>
            <a:r>
              <a:rPr lang="en-US" altLang="zh-CN" dirty="0" smtClean="0"/>
              <a:t>false</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gerrit</a:t>
            </a:r>
            <a:r>
              <a:rPr lang="zh-CN" altLang="en-US" dirty="0" smtClean="0"/>
              <a:t>访问</a:t>
            </a:r>
            <a:r>
              <a:rPr lang="en-US" altLang="zh-CN" dirty="0" err="1" smtClean="0"/>
              <a:t>gitlab</a:t>
            </a:r>
            <a:r>
              <a:rPr lang="zh-CN" altLang="en-US" dirty="0" smtClean="0"/>
              <a:t>的配置</a:t>
            </a:r>
            <a:endParaRPr lang="zh-CN" altLang="en-US" dirty="0"/>
          </a:p>
        </p:txBody>
      </p:sp>
      <p:sp>
        <p:nvSpPr>
          <p:cNvPr id="3" name="内容占位符 2"/>
          <p:cNvSpPr>
            <a:spLocks noGrp="1"/>
          </p:cNvSpPr>
          <p:nvPr>
            <p:ph idx="1"/>
          </p:nvPr>
        </p:nvSpPr>
        <p:spPr/>
        <p:txBody>
          <a:bodyPr/>
          <a:lstStyle/>
          <a:p>
            <a:r>
              <a:rPr lang="en-US" altLang="zh-CN" dirty="0" smtClean="0"/>
              <a:t>vi /home/</a:t>
            </a:r>
            <a:r>
              <a:rPr lang="en-US" altLang="zh-CN" dirty="0" err="1" smtClean="0"/>
              <a:t>gerrit/.ssh/config</a:t>
            </a:r>
            <a:endParaRPr lang="en-US" altLang="zh-CN" dirty="0" smtClean="0"/>
          </a:p>
          <a:p>
            <a:pPr lvl="1"/>
            <a:r>
              <a:rPr lang="en-US" altLang="zh-CN" dirty="0" smtClean="0"/>
              <a:t>Host "192.168.0.224"</a:t>
            </a:r>
          </a:p>
          <a:p>
            <a:pPr lvl="1"/>
            <a:r>
              <a:rPr lang="en-US" altLang="zh-CN" dirty="0" smtClean="0"/>
              <a:t>Port 39876</a:t>
            </a:r>
          </a:p>
          <a:p>
            <a:pPr lvl="1"/>
            <a:r>
              <a:rPr lang="en-US" altLang="zh-CN" dirty="0" err="1" smtClean="0"/>
              <a:t>PreferredAuthentications</a:t>
            </a:r>
            <a:r>
              <a:rPr lang="en-US" altLang="zh-CN" dirty="0" smtClean="0"/>
              <a:t> </a:t>
            </a:r>
            <a:r>
              <a:rPr lang="en-US" altLang="zh-CN" dirty="0" err="1" smtClean="0"/>
              <a:t>publickey</a:t>
            </a:r>
            <a:endParaRPr lang="en-US" altLang="zh-CN" dirty="0" smtClean="0"/>
          </a:p>
          <a:p>
            <a:pPr lvl="1"/>
            <a:r>
              <a:rPr lang="en-US" altLang="zh-CN" dirty="0" err="1" smtClean="0"/>
              <a:t>IdentityFile</a:t>
            </a:r>
            <a:r>
              <a:rPr lang="en-US" altLang="zh-CN" dirty="0" smtClean="0"/>
              <a:t> ~/.</a:t>
            </a:r>
            <a:r>
              <a:rPr lang="en-US" altLang="zh-CN" dirty="0" err="1" smtClean="0"/>
              <a:t>ssh/hgc_id_rsa</a:t>
            </a:r>
            <a:endParaRPr lang="en-US" altLang="zh-CN" dirty="0" smtClean="0"/>
          </a:p>
          <a:p>
            <a:pPr lvl="1"/>
            <a:r>
              <a:rPr lang="en-US" altLang="zh-CN" dirty="0" smtClean="0"/>
              <a:t>User </a:t>
            </a:r>
            <a:r>
              <a:rPr lang="en-US" altLang="zh-CN" dirty="0" err="1" smtClean="0"/>
              <a:t>huangguangcheng</a:t>
            </a:r>
            <a:endParaRPr lang="en-US" altLang="zh-CN" dirty="0" smtClean="0"/>
          </a:p>
          <a:p>
            <a:pPr lvl="1"/>
            <a:r>
              <a:rPr lang="en-US" altLang="zh-CN" dirty="0" err="1" smtClean="0"/>
              <a:t>StrictHostKeyChecking</a:t>
            </a:r>
            <a:r>
              <a:rPr lang="en-US" altLang="zh-CN" dirty="0" smtClean="0"/>
              <a:t> no</a:t>
            </a:r>
          </a:p>
          <a:p>
            <a:pPr lvl="1"/>
            <a:r>
              <a:rPr lang="en-US" altLang="zh-CN" dirty="0" err="1" smtClean="0"/>
              <a:t>UserKnownHostsFile</a:t>
            </a:r>
            <a:r>
              <a:rPr lang="en-US" altLang="zh-CN" dirty="0" smtClean="0"/>
              <a:t> /dev/null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p:txBody>
          <a:bodyPr lIns="91440" tIns="45720" rIns="91440" bIns="45720" anchor="t"/>
          <a:lstStyle/>
          <a:p>
            <a:pPr marL="0" indent="0">
              <a:buNone/>
            </a:pPr>
            <a:r>
              <a:rPr lang="zh-CN" altLang="en-US" sz="1600" i="1" dirty="0"/>
              <a:t>[</a:t>
            </a:r>
            <a:r>
              <a:rPr lang="zh-CN" altLang="en-US" sz="1600" b="1" i="1" dirty="0">
                <a:solidFill>
                  <a:srgbClr val="92D050"/>
                </a:solidFill>
              </a:rPr>
              <a:t>gerrit</a:t>
            </a:r>
            <a:r>
              <a:rPr lang="zh-CN" altLang="en-US" sz="1600" i="1" dirty="0"/>
              <a:t>@bogon code_review_site]$ </a:t>
            </a:r>
            <a:r>
              <a:rPr lang="zh-CN" altLang="en-US" sz="1600" i="1" dirty="0">
                <a:solidFill>
                  <a:srgbClr val="00B050"/>
                </a:solidFill>
              </a:rPr>
              <a:t>/home/gerrit/code_review_site/bin/gerrit.sh restart</a:t>
            </a:r>
          </a:p>
          <a:p>
            <a:pPr marL="0" indent="0">
              <a:buNone/>
            </a:pPr>
            <a:r>
              <a:rPr lang="zh-CN" altLang="en-US" sz="1600" i="1" dirty="0"/>
              <a:t>Stopping Gerrit Code Review: OK</a:t>
            </a:r>
          </a:p>
          <a:p>
            <a:pPr marL="0" indent="0">
              <a:buNone/>
            </a:pPr>
            <a:r>
              <a:rPr lang="zh-CN" altLang="en-US" sz="1600" i="1" dirty="0"/>
              <a:t>Starting Gerrit Code Review: OK</a:t>
            </a:r>
          </a:p>
          <a:p>
            <a:pPr marL="0" indent="0">
              <a:buNone/>
            </a:pPr>
            <a:endParaRPr lang="zh-CN" altLang="en-US" sz="1600" dirty="0"/>
          </a:p>
          <a:p>
            <a:pPr marL="0" indent="0">
              <a:buNone/>
            </a:pPr>
            <a:r>
              <a:rPr lang="zh-CN" altLang="en-US" sz="2000" dirty="0">
                <a:latin typeface="黑体" panose="02010609060101010101" charset="-122"/>
              </a:rPr>
              <a:t>使用</a:t>
            </a:r>
            <a:r>
              <a:rPr lang="en-US" altLang="zh-CN" sz="2000" b="1" dirty="0">
                <a:solidFill>
                  <a:srgbClr val="92D050"/>
                </a:solidFill>
                <a:latin typeface="黑体" panose="02010609060101010101" charset="-122"/>
              </a:rPr>
              <a:t>admin</a:t>
            </a:r>
            <a:r>
              <a:rPr lang="zh-CN" altLang="en-US" sz="2000" dirty="0">
                <a:latin typeface="黑体" panose="02010609060101010101" charset="-122"/>
              </a:rPr>
              <a:t>账号登录</a:t>
            </a:r>
            <a:r>
              <a:rPr lang="en-US" altLang="zh-CN" sz="2000" i="1" u="sng" dirty="0">
                <a:latin typeface="黑体" panose="02010609060101010101" charset="-122"/>
                <a:sym typeface="黑体" panose="02010609060101010101" charset="-122"/>
              </a:rPr>
              <a:t>http://192.168.0.49 </a:t>
            </a:r>
            <a:r>
              <a:rPr lang="zh-CN" altLang="en-US" sz="2000" dirty="0">
                <a:latin typeface="黑体" panose="02010609060101010101" charset="-122"/>
                <a:sym typeface="黑体" panose="02010609060101010101" charset="-122"/>
              </a:rPr>
              <a:t>，查看新创建的</a:t>
            </a:r>
            <a:r>
              <a:rPr lang="en-US" altLang="zh-CN" sz="2000" dirty="0">
                <a:latin typeface="黑体" panose="02010609060101010101" charset="-122"/>
                <a:sym typeface="黑体" panose="02010609060101010101" charset="-122"/>
              </a:rPr>
              <a:t>Project:</a:t>
            </a:r>
          </a:p>
          <a:p>
            <a:pPr marL="0" indent="0">
              <a:buNone/>
            </a:pPr>
            <a:r>
              <a:rPr lang="zh-CN" altLang="en-US" dirty="0">
                <a:latin typeface="黑体" panose="02010609060101010101" charset="-122"/>
                <a:sym typeface="黑体" panose="02010609060101010101" charset="-122"/>
              </a:rPr>
              <a:t>【</a:t>
            </a:r>
            <a:r>
              <a:rPr lang="en-US" altLang="zh-CN" dirty="0">
                <a:latin typeface="黑体" panose="02010609060101010101" charset="-122"/>
                <a:sym typeface="黑体" panose="02010609060101010101" charset="-122"/>
              </a:rPr>
              <a:t>Project</a:t>
            </a:r>
            <a:r>
              <a:rPr lang="zh-CN" altLang="en-US" dirty="0">
                <a:latin typeface="黑体" panose="02010609060101010101" charset="-122"/>
                <a:sym typeface="黑体" panose="02010609060101010101" charset="-122"/>
              </a:rPr>
              <a:t>】</a:t>
            </a:r>
            <a:r>
              <a:rPr lang="en-US" altLang="zh-CN" dirty="0">
                <a:latin typeface="微软雅黑" panose="020B0503020204020204" charset="-122"/>
                <a:sym typeface="黑体" panose="02010609060101010101" charset="-122"/>
              </a:rPr>
              <a:t>——</a:t>
            </a:r>
            <a:r>
              <a:rPr lang="zh-CN" altLang="en-US" dirty="0">
                <a:latin typeface="黑体" panose="02010609060101010101" charset="-122"/>
                <a:sym typeface="黑体" panose="02010609060101010101" charset="-122"/>
              </a:rPr>
              <a:t>【</a:t>
            </a:r>
            <a:r>
              <a:rPr lang="en-US" altLang="zh-CN" dirty="0">
                <a:latin typeface="黑体" panose="02010609060101010101" charset="-122"/>
                <a:sym typeface="黑体" panose="02010609060101010101" charset="-122"/>
              </a:rPr>
              <a:t>List</a:t>
            </a:r>
            <a:r>
              <a:rPr lang="zh-CN" altLang="en-US" dirty="0">
                <a:latin typeface="黑体" panose="02010609060101010101" charset="-122"/>
                <a:sym typeface="黑体" panose="02010609060101010101" charset="-122"/>
              </a:rPr>
              <a:t>】</a:t>
            </a:r>
            <a:endParaRPr lang="en-US" altLang="zh-CN" dirty="0">
              <a:latin typeface="黑体" panose="02010609060101010101" charset="-122"/>
              <a:sym typeface="黑体" panose="02010609060101010101" charset="-122"/>
            </a:endParaRPr>
          </a:p>
          <a:p>
            <a:pPr marL="0" indent="0">
              <a:buNone/>
            </a:pPr>
            <a:endParaRPr lang="zh-CN" altLang="en-US" sz="1800" i="1" dirty="0">
              <a:solidFill>
                <a:srgbClr val="00B050"/>
              </a:solidFill>
            </a:endParaRPr>
          </a:p>
          <a:p>
            <a:pPr marL="0" indent="0">
              <a:buNone/>
            </a:pPr>
            <a:endParaRPr lang="zh-CN" altLang="en-US" sz="1800" i="1" dirty="0">
              <a:solidFill>
                <a:srgbClr val="00B050"/>
              </a:solidFill>
            </a:endParaRPr>
          </a:p>
          <a:p>
            <a:pPr marL="0" indent="0">
              <a:buNone/>
            </a:pPr>
            <a:endParaRPr lang="zh-CN" altLang="en-US" sz="1800" i="1" dirty="0">
              <a:solidFill>
                <a:srgbClr val="00B050"/>
              </a:solidFill>
            </a:endParaRPr>
          </a:p>
        </p:txBody>
      </p:sp>
      <p:sp>
        <p:nvSpPr>
          <p:cNvPr id="5" name="圆角矩形标注 4"/>
          <p:cNvSpPr/>
          <p:nvPr/>
        </p:nvSpPr>
        <p:spPr>
          <a:xfrm>
            <a:off x="5724128" y="1772816"/>
            <a:ext cx="1984226" cy="488950"/>
          </a:xfrm>
          <a:prstGeom prst="wedgeRoundRectCallout">
            <a:avLst>
              <a:gd name="adj1" fmla="val -38187"/>
              <a:gd name="adj2" fmla="val -78441"/>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重启</a:t>
            </a:r>
            <a:r>
              <a:rPr lang="en-US" altLang="zh-CN" strike="noStrike" noProof="1"/>
              <a:t>Gerrit</a:t>
            </a:r>
            <a:r>
              <a:rPr lang="zh-CN" altLang="en-US" strike="noStrike" noProof="1"/>
              <a:t>服务器</a:t>
            </a:r>
          </a:p>
        </p:txBody>
      </p:sp>
      <p:pic>
        <p:nvPicPr>
          <p:cNvPr id="6" name="图片 5"/>
          <p:cNvPicPr>
            <a:picLocks noChangeAspect="1"/>
          </p:cNvPicPr>
          <p:nvPr/>
        </p:nvPicPr>
        <p:blipFill>
          <a:blip r:embed="rId4" cstate="print"/>
          <a:stretch>
            <a:fillRect/>
          </a:stretch>
        </p:blipFill>
        <p:spPr>
          <a:xfrm>
            <a:off x="841375" y="3530600"/>
            <a:ext cx="5019675" cy="2703513"/>
          </a:xfrm>
          <a:prstGeom prst="rect">
            <a:avLst/>
          </a:prstGeom>
          <a:noFill/>
          <a:ln w="9525">
            <a:noFill/>
          </a:ln>
        </p:spPr>
      </p:pic>
      <p:sp>
        <p:nvSpPr>
          <p:cNvPr id="7" name="标题 6"/>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4">
                                            <p:txEl>
                                              <p:pRg st="4" end="4"/>
                                            </p:txEl>
                                          </p:spTgt>
                                        </p:tgtEl>
                                        <p:attrNameLst>
                                          <p:attrName>style.visibility</p:attrName>
                                        </p:attrNameLst>
                                      </p:cBhvr>
                                      <p:to>
                                        <p:strVal val="visible"/>
                                      </p:to>
                                    </p:set>
                                    <p:animEffect transition="in" filter="blinds(horizontal)">
                                      <p:cBhvr>
                                        <p:cTn id="7" dur="500"/>
                                        <p:tgtEl>
                                          <p:spTgt spid="23554">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xEl>
                                              <p:pRg st="5" end="5"/>
                                            </p:txEl>
                                          </p:spTgt>
                                        </p:tgtEl>
                                        <p:attrNameLst>
                                          <p:attrName>style.visibility</p:attrName>
                                        </p:attrNameLst>
                                      </p:cBhvr>
                                      <p:to>
                                        <p:strVal val="visible"/>
                                      </p:to>
                                    </p:set>
                                    <p:animEffect transition="in" filter="blinds(horizontal)">
                                      <p:cBhvr>
                                        <p:cTn id="10" dur="500"/>
                                        <p:tgtEl>
                                          <p:spTgt spid="23554">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lIns="91440" tIns="45720" rIns="91440" bIns="45720" anchor="ctr"/>
          <a:lstStyle/>
          <a:p>
            <a:r>
              <a:rPr lang="en-US" altLang="zh-CN" dirty="0" err="1"/>
              <a:t>Gerrit</a:t>
            </a:r>
            <a:r>
              <a:rPr lang="en-US" altLang="zh-CN" dirty="0"/>
              <a:t>——</a:t>
            </a:r>
            <a:r>
              <a:rPr lang="zh-CN" altLang="en-US" dirty="0"/>
              <a:t>创</a:t>
            </a:r>
            <a:r>
              <a:rPr lang="zh-CN" altLang="en-US" dirty="0" smtClean="0"/>
              <a:t>建项目</a:t>
            </a:r>
            <a:r>
              <a:rPr lang="en-US" altLang="zh-CN" dirty="0" smtClean="0"/>
              <a:t>owners</a:t>
            </a:r>
            <a:r>
              <a:rPr lang="zh-CN" altLang="en-US" dirty="0"/>
              <a:t>群组</a:t>
            </a:r>
          </a:p>
        </p:txBody>
      </p:sp>
      <p:sp>
        <p:nvSpPr>
          <p:cNvPr id="3" name="内容占位符 2"/>
          <p:cNvSpPr>
            <a:spLocks noGrp="1"/>
          </p:cNvSpPr>
          <p:nvPr>
            <p:ph idx="1"/>
          </p:nvPr>
        </p:nvSpPr>
        <p:spPr/>
        <p:txBody>
          <a:bodyPr/>
          <a:lstStyle/>
          <a:p>
            <a:pPr fontAlgn="auto"/>
            <a:r>
              <a:rPr lang="en-US" altLang="zh-CN" strike="noStrike" noProof="1"/>
              <a:t>(</a:t>
            </a:r>
            <a:r>
              <a:rPr lang="en-US" altLang="zh-CN" b="1" strike="noStrike" noProof="1">
                <a:solidFill>
                  <a:srgbClr val="92D050"/>
                </a:solidFill>
              </a:rPr>
              <a:t>admin</a:t>
            </a:r>
            <a:r>
              <a:rPr lang="en-US" altLang="zh-CN" strike="noStrike" noProof="1"/>
              <a:t>)</a:t>
            </a:r>
            <a:r>
              <a:rPr lang="zh-CN" altLang="en-US" strike="noStrike" noProof="1"/>
              <a:t>创建一个群组</a:t>
            </a:r>
            <a:r>
              <a:rPr lang="en-US" altLang="zh-CN" strike="noStrike" noProof="1"/>
              <a:t>(</a:t>
            </a:r>
            <a:r>
              <a:rPr lang="zh-CN" altLang="en-US" strike="noStrike" noProof="1"/>
              <a:t>本例创建的群组为</a:t>
            </a:r>
            <a:r>
              <a:rPr lang="en-US" altLang="zh-CN" strike="noStrike" noProof="1"/>
              <a:t>test_owners)</a:t>
            </a:r>
            <a:r>
              <a:rPr lang="zh-CN" altLang="en-US" strike="noStrike" noProof="1"/>
              <a:t>：</a:t>
            </a:r>
          </a:p>
          <a:p>
            <a:pPr marL="0" indent="0" fontAlgn="auto">
              <a:buNone/>
            </a:pPr>
            <a:r>
              <a:rPr lang="zh-CN" altLang="en-US" strike="noStrike" noProof="1">
                <a:sym typeface="+mn-ea"/>
              </a:rPr>
              <a:t>【</a:t>
            </a:r>
            <a:r>
              <a:rPr lang="en-US" altLang="zh-CN" strike="noStrike" noProof="1">
                <a:sym typeface="+mn-ea"/>
              </a:rPr>
              <a:t>People</a:t>
            </a:r>
            <a:r>
              <a:rPr lang="zh-CN" altLang="en-US" strike="noStrike" noProof="1">
                <a:sym typeface="+mn-ea"/>
              </a:rPr>
              <a:t>】</a:t>
            </a:r>
            <a:r>
              <a:rPr lang="en-US" altLang="zh-CN" strike="noStrike" noProof="1">
                <a:sym typeface="+mn-ea"/>
              </a:rPr>
              <a:t>——</a:t>
            </a:r>
            <a:r>
              <a:rPr lang="zh-CN" altLang="en-US" strike="noStrike" noProof="1">
                <a:sym typeface="+mn-ea"/>
              </a:rPr>
              <a:t>【</a:t>
            </a:r>
            <a:r>
              <a:rPr lang="en-US" altLang="zh-CN" strike="noStrike" noProof="1">
                <a:sym typeface="+mn-ea"/>
              </a:rPr>
              <a:t>Create New Group</a:t>
            </a:r>
            <a:r>
              <a:rPr lang="zh-CN" altLang="en-US" strike="noStrike" noProof="1">
                <a:sym typeface="+mn-ea"/>
              </a:rPr>
              <a:t>】</a:t>
            </a:r>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r>
              <a:rPr lang="zh-CN" altLang="en-US" strike="noStrike" noProof="1"/>
              <a:t>添加用户到群组</a:t>
            </a:r>
            <a:r>
              <a:rPr lang="en-US" altLang="zh-CN" strike="noStrike" noProof="1"/>
              <a:t>(</a:t>
            </a:r>
            <a:r>
              <a:rPr lang="zh-CN" altLang="en-US" strike="noStrike" noProof="1"/>
              <a:t>本例添加的用户为</a:t>
            </a:r>
            <a:r>
              <a:rPr lang="en-US" altLang="zh-CN" b="1" strike="noStrike" noProof="1">
                <a:solidFill>
                  <a:srgbClr val="92D050"/>
                </a:solidFill>
              </a:rPr>
              <a:t>maxiaolong</a:t>
            </a:r>
            <a:r>
              <a:rPr lang="en-US" altLang="zh-CN" strike="noStrike" noProof="1"/>
              <a:t>):</a:t>
            </a:r>
          </a:p>
          <a:p>
            <a:pPr marL="0" indent="0" fontAlgn="auto">
              <a:buNone/>
            </a:pPr>
            <a:endParaRPr lang="zh-CN" altLang="en-US" strike="noStrike" noProof="1"/>
          </a:p>
          <a:p>
            <a:pPr marL="0" indent="0" fontAlgn="auto">
              <a:buNone/>
            </a:pPr>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p:txBody>
      </p:sp>
      <p:pic>
        <p:nvPicPr>
          <p:cNvPr id="44035" name="图片 4"/>
          <p:cNvPicPr>
            <a:picLocks noChangeAspect="1"/>
          </p:cNvPicPr>
          <p:nvPr/>
        </p:nvPicPr>
        <p:blipFill>
          <a:blip r:embed="rId3" cstate="print"/>
          <a:stretch>
            <a:fillRect/>
          </a:stretch>
        </p:blipFill>
        <p:spPr>
          <a:xfrm>
            <a:off x="901700" y="2284413"/>
            <a:ext cx="4752975" cy="2095500"/>
          </a:xfrm>
          <a:prstGeom prst="rect">
            <a:avLst/>
          </a:prstGeom>
          <a:noFill/>
          <a:ln w="9525">
            <a:noFill/>
          </a:ln>
        </p:spPr>
      </p:pic>
      <p:pic>
        <p:nvPicPr>
          <p:cNvPr id="6" name="图片 5"/>
          <p:cNvPicPr>
            <a:picLocks noChangeAspect="1"/>
          </p:cNvPicPr>
          <p:nvPr/>
        </p:nvPicPr>
        <p:blipFill>
          <a:blip r:embed="rId4" cstate="print"/>
          <a:stretch>
            <a:fillRect/>
          </a:stretch>
        </p:blipFill>
        <p:spPr>
          <a:xfrm>
            <a:off x="901700" y="4959350"/>
            <a:ext cx="5524500" cy="162877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lIns="91440" tIns="45720" rIns="91440" bIns="45720" anchor="ctr"/>
          <a:lstStyle/>
          <a:p>
            <a:r>
              <a:rPr lang="en-US" altLang="zh-CN"/>
              <a:t>Gerrit——</a:t>
            </a:r>
            <a:r>
              <a:rPr lang="zh-CN" altLang="en-US"/>
              <a:t>为</a:t>
            </a:r>
            <a:r>
              <a:rPr lang="en-US" altLang="zh-CN"/>
              <a:t>Project</a:t>
            </a:r>
            <a:r>
              <a:rPr lang="zh-CN" altLang="en-US"/>
              <a:t>设置</a:t>
            </a:r>
            <a:r>
              <a:rPr lang="en-US" altLang="zh-CN"/>
              <a:t>Owners</a:t>
            </a:r>
            <a:endParaRPr lang="zh-CN" altLang="en-US"/>
          </a:p>
        </p:txBody>
      </p:sp>
      <p:sp>
        <p:nvSpPr>
          <p:cNvPr id="3" name="内容占位符 2"/>
          <p:cNvSpPr>
            <a:spLocks noGrp="1"/>
          </p:cNvSpPr>
          <p:nvPr>
            <p:ph idx="1"/>
          </p:nvPr>
        </p:nvSpPr>
        <p:spPr/>
        <p:txBody>
          <a:bodyPr/>
          <a:lstStyle/>
          <a:p>
            <a:pPr fontAlgn="auto"/>
            <a:r>
              <a:rPr lang="zh-CN" altLang="en-US" strike="noStrike" noProof="1"/>
              <a:t>为</a:t>
            </a:r>
            <a:r>
              <a:rPr lang="en-US" altLang="zh-CN" strike="noStrike" noProof="1"/>
              <a:t>Project</a:t>
            </a:r>
            <a:r>
              <a:rPr lang="zh-CN" altLang="en-US" strike="noStrike" noProof="1"/>
              <a:t>设置</a:t>
            </a:r>
            <a:r>
              <a:rPr lang="en-US" altLang="zh-CN" strike="noStrike" noProof="1"/>
              <a:t>Owner</a:t>
            </a:r>
            <a:r>
              <a:rPr lang="zh-CN" altLang="en-US" strike="noStrike" noProof="1"/>
              <a:t>群组</a:t>
            </a:r>
          </a:p>
          <a:p>
            <a:pPr marL="0" indent="0" fontAlgn="auto">
              <a:buNone/>
            </a:pPr>
            <a:r>
              <a:rPr lang="zh-CN" altLang="en-US" strike="noStrike" noProof="1"/>
              <a:t>【</a:t>
            </a:r>
            <a:r>
              <a:rPr lang="en-US" altLang="zh-CN" strike="noStrike" noProof="1"/>
              <a:t>Project</a:t>
            </a:r>
            <a:r>
              <a:rPr lang="zh-CN" altLang="en-US" strike="noStrike" noProof="1"/>
              <a:t>】</a:t>
            </a:r>
            <a:r>
              <a:rPr lang="en-US" altLang="zh-CN" strike="noStrike" noProof="1"/>
              <a:t>——</a:t>
            </a:r>
            <a:r>
              <a:rPr lang="zh-CN" altLang="en-US" strike="noStrike" noProof="1"/>
              <a:t>【</a:t>
            </a:r>
            <a:r>
              <a:rPr lang="en-US" altLang="zh-CN" strike="noStrike" noProof="1"/>
              <a:t>Access</a:t>
            </a:r>
            <a:r>
              <a:rPr lang="zh-CN" altLang="en-US" strike="noStrike" noProof="1"/>
              <a:t>】</a:t>
            </a:r>
            <a:r>
              <a:rPr lang="en-US" altLang="zh-CN" strike="noStrike" noProof="1"/>
              <a:t>——</a:t>
            </a:r>
            <a:r>
              <a:rPr lang="zh-CN" altLang="en-US" strike="noStrike" noProof="1"/>
              <a:t>【</a:t>
            </a:r>
            <a:r>
              <a:rPr lang="en-US" altLang="zh-CN" strike="noStrike" noProof="1"/>
              <a:t>Edit</a:t>
            </a:r>
            <a:r>
              <a:rPr lang="zh-CN" altLang="en-US" strike="noStrike" noProof="1"/>
              <a:t>】</a:t>
            </a:r>
            <a:r>
              <a:rPr lang="en-US" altLang="zh-CN" strike="noStrike" noProof="1"/>
              <a:t>——</a:t>
            </a:r>
            <a:r>
              <a:rPr lang="zh-CN" altLang="en-US" strike="noStrike" noProof="1"/>
              <a:t>【Add Reference】</a:t>
            </a:r>
          </a:p>
        </p:txBody>
      </p:sp>
      <p:pic>
        <p:nvPicPr>
          <p:cNvPr id="45059" name="图片 5"/>
          <p:cNvPicPr>
            <a:picLocks noChangeAspect="1"/>
          </p:cNvPicPr>
          <p:nvPr/>
        </p:nvPicPr>
        <p:blipFill>
          <a:blip r:embed="rId3" cstate="print"/>
          <a:stretch>
            <a:fillRect/>
          </a:stretch>
        </p:blipFill>
        <p:spPr>
          <a:xfrm>
            <a:off x="879475" y="2527300"/>
            <a:ext cx="5514975" cy="4000500"/>
          </a:xfrm>
          <a:prstGeom prst="rect">
            <a:avLst/>
          </a:prstGeom>
          <a:noFill/>
          <a:ln w="9525">
            <a:noFill/>
          </a:ln>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lIns="91440" tIns="45720" rIns="91440" bIns="45720" anchor="ctr"/>
          <a:lstStyle/>
          <a:p>
            <a:r>
              <a:rPr lang="en-US" altLang="zh-CN">
                <a:sym typeface="黑体" panose="02010609060101010101" charset="-122"/>
              </a:rPr>
              <a:t>Gerrit——</a:t>
            </a:r>
            <a:r>
              <a:rPr lang="zh-CN" altLang="en-US">
                <a:sym typeface="黑体" panose="02010609060101010101" charset="-122"/>
              </a:rPr>
              <a:t>为</a:t>
            </a:r>
            <a:r>
              <a:rPr lang="en-US" altLang="zh-CN">
                <a:sym typeface="黑体" panose="02010609060101010101" charset="-122"/>
              </a:rPr>
              <a:t>Project</a:t>
            </a:r>
            <a:r>
              <a:rPr lang="zh-CN" altLang="en-US">
                <a:sym typeface="黑体" panose="02010609060101010101" charset="-122"/>
              </a:rPr>
              <a:t>设置</a:t>
            </a:r>
            <a:r>
              <a:rPr lang="en-US" altLang="zh-CN">
                <a:sym typeface="黑体" panose="02010609060101010101" charset="-122"/>
              </a:rPr>
              <a:t>Owners</a:t>
            </a:r>
            <a:endParaRPr lang="zh-CN" altLang="en-US"/>
          </a:p>
        </p:txBody>
      </p:sp>
      <p:sp>
        <p:nvSpPr>
          <p:cNvPr id="46082" name="内容占位符 2"/>
          <p:cNvSpPr>
            <a:spLocks noGrp="1"/>
          </p:cNvSpPr>
          <p:nvPr>
            <p:ph idx="1"/>
          </p:nvPr>
        </p:nvSpPr>
        <p:spPr/>
        <p:txBody>
          <a:bodyPr lIns="91440" tIns="45720" rIns="91440" bIns="45720" anchor="t"/>
          <a:lstStyle/>
          <a:p>
            <a:r>
              <a:rPr lang="zh-CN" altLang="en-US"/>
              <a:t>点击【</a:t>
            </a:r>
            <a:r>
              <a:rPr lang="en-US" altLang="zh-CN"/>
              <a:t>Add Permission ...</a:t>
            </a:r>
            <a:r>
              <a:rPr lang="zh-CN" altLang="en-US"/>
              <a:t>】</a:t>
            </a:r>
            <a:r>
              <a:rPr lang="en-US" altLang="zh-CN"/>
              <a:t>,</a:t>
            </a:r>
            <a:r>
              <a:rPr lang="zh-CN" altLang="en-US"/>
              <a:t>在下拉框中选择【</a:t>
            </a:r>
            <a:r>
              <a:rPr lang="en-US" altLang="zh-CN"/>
              <a:t>Owner</a:t>
            </a:r>
            <a:r>
              <a:rPr lang="zh-CN" altLang="en-US"/>
              <a:t>】</a:t>
            </a:r>
          </a:p>
          <a:p>
            <a:endParaRPr lang="en-US" altLang="zh-CN"/>
          </a:p>
        </p:txBody>
      </p:sp>
      <p:pic>
        <p:nvPicPr>
          <p:cNvPr id="46083" name="图片 5"/>
          <p:cNvPicPr>
            <a:picLocks noChangeAspect="1"/>
          </p:cNvPicPr>
          <p:nvPr/>
        </p:nvPicPr>
        <p:blipFill>
          <a:blip r:embed="rId3" cstate="print"/>
          <a:stretch>
            <a:fillRect/>
          </a:stretch>
        </p:blipFill>
        <p:spPr>
          <a:xfrm>
            <a:off x="754063" y="1835150"/>
            <a:ext cx="6351587" cy="4341813"/>
          </a:xfrm>
          <a:prstGeom prst="rect">
            <a:avLst/>
          </a:prstGeom>
          <a:noFill/>
          <a:ln w="9525">
            <a:noFill/>
          </a:ln>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lIns="91440" tIns="45720" rIns="91440" bIns="45720" anchor="ctr"/>
          <a:lstStyle/>
          <a:p>
            <a:r>
              <a:rPr lang="en-US" altLang="zh-CN">
                <a:sym typeface="黑体" panose="02010609060101010101" charset="-122"/>
              </a:rPr>
              <a:t>Gerrit——</a:t>
            </a:r>
            <a:r>
              <a:rPr lang="zh-CN" altLang="en-US">
                <a:sym typeface="黑体" panose="02010609060101010101" charset="-122"/>
              </a:rPr>
              <a:t>为</a:t>
            </a:r>
            <a:r>
              <a:rPr lang="en-US" altLang="zh-CN">
                <a:sym typeface="黑体" panose="02010609060101010101" charset="-122"/>
              </a:rPr>
              <a:t>Project</a:t>
            </a:r>
            <a:r>
              <a:rPr lang="zh-CN" altLang="en-US">
                <a:sym typeface="黑体" panose="02010609060101010101" charset="-122"/>
              </a:rPr>
              <a:t>设置</a:t>
            </a:r>
            <a:r>
              <a:rPr lang="en-US" altLang="zh-CN">
                <a:sym typeface="黑体" panose="02010609060101010101" charset="-122"/>
              </a:rPr>
              <a:t>Owners</a:t>
            </a:r>
            <a:endParaRPr lang="zh-CN" altLang="en-US"/>
          </a:p>
        </p:txBody>
      </p:sp>
      <p:sp>
        <p:nvSpPr>
          <p:cNvPr id="47106" name="内容占位符 2"/>
          <p:cNvSpPr>
            <a:spLocks noGrp="1"/>
          </p:cNvSpPr>
          <p:nvPr>
            <p:ph idx="1"/>
          </p:nvPr>
        </p:nvSpPr>
        <p:spPr/>
        <p:txBody>
          <a:bodyPr lIns="91440" tIns="45720" rIns="91440" bIns="45720" anchor="t"/>
          <a:lstStyle/>
          <a:p>
            <a:r>
              <a:rPr lang="zh-CN" altLang="en-US"/>
              <a:t>增加</a:t>
            </a:r>
            <a:r>
              <a:rPr lang="en-US" altLang="zh-CN"/>
              <a:t>test_owners</a:t>
            </a:r>
            <a:r>
              <a:rPr lang="zh-CN" altLang="en-US"/>
              <a:t>组，并保存。</a:t>
            </a:r>
          </a:p>
        </p:txBody>
      </p:sp>
      <p:pic>
        <p:nvPicPr>
          <p:cNvPr id="47107" name="图片 4"/>
          <p:cNvPicPr>
            <a:picLocks noChangeAspect="1"/>
          </p:cNvPicPr>
          <p:nvPr/>
        </p:nvPicPr>
        <p:blipFill>
          <a:blip r:embed="rId3" cstate="print"/>
          <a:stretch>
            <a:fillRect/>
          </a:stretch>
        </p:blipFill>
        <p:spPr>
          <a:xfrm>
            <a:off x="906463" y="1773238"/>
            <a:ext cx="6581775" cy="4905375"/>
          </a:xfrm>
          <a:prstGeom prst="rect">
            <a:avLst/>
          </a:prstGeom>
          <a:noFill/>
          <a:ln w="9525">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一、关</a:t>
            </a:r>
            <a:r>
              <a:rPr lang="zh-CN" altLang="en-US" dirty="0" smtClean="0"/>
              <a:t>于</a:t>
            </a:r>
            <a:r>
              <a:rPr lang="en-US" altLang="zh-CN" dirty="0" smtClean="0"/>
              <a:t>Code Review</a:t>
            </a:r>
            <a:endParaRPr lang="en-US" altLang="zh-CN" dirty="0"/>
          </a:p>
        </p:txBody>
      </p:sp>
      <p:sp>
        <p:nvSpPr>
          <p:cNvPr id="3" name="内容占位符 2"/>
          <p:cNvSpPr>
            <a:spLocks noGrp="1"/>
          </p:cNvSpPr>
          <p:nvPr>
            <p:ph idx="1"/>
          </p:nvPr>
        </p:nvSpPr>
        <p:spPr/>
        <p:txBody>
          <a:bodyPr/>
          <a:lstStyle/>
          <a:p>
            <a:r>
              <a:rPr lang="zh-CN" altLang="en-US" noProof="1" smtClean="0">
                <a:sym typeface="+mn-ea"/>
              </a:rPr>
              <a:t>代码评审（Code Review）是软件研发质量保障机制中非常重要的一环，在</a:t>
            </a:r>
            <a:r>
              <a:rPr lang="zh-CN" altLang="en-US" noProof="1" smtClean="0"/>
              <a:t>代码质量控制、知识分享、人力备份、团队建设等方面都具备很高的实用价值。</a:t>
            </a:r>
            <a:endParaRPr lang="en-US" altLang="zh-CN" noProof="1" smtClean="0"/>
          </a:p>
          <a:p>
            <a:r>
              <a:rPr lang="zh-CN" altLang="en-US" noProof="1" smtClean="0">
                <a:sym typeface="黑体" panose="02010609060101010101" charset="-122"/>
              </a:rPr>
              <a:t>Code Review的时机从前往后大致分为结对编程，提交代码后，测试之前，发版之前，发版之后等，越往后，Code Review的效果越差，修复的成本也越高。</a:t>
            </a:r>
            <a:endParaRPr lang="en-US" altLang="zh-CN" noProof="1" smtClean="0">
              <a:sym typeface="黑体" panose="02010609060101010101" charset="-122"/>
            </a:endParaRPr>
          </a:p>
          <a:p>
            <a:r>
              <a:rPr lang="zh-CN" altLang="en-US" noProof="1" smtClean="0">
                <a:sym typeface="+mn-ea"/>
              </a:rPr>
              <a:t>在实际项目中，</a:t>
            </a:r>
            <a:r>
              <a:rPr lang="en-US" altLang="zh-CN" noProof="1" smtClean="0">
                <a:sym typeface="+mn-ea"/>
              </a:rPr>
              <a:t>Code Review</a:t>
            </a:r>
            <a:r>
              <a:rPr lang="zh-CN" altLang="en-US" noProof="1" smtClean="0">
                <a:sym typeface="+mn-ea"/>
              </a:rPr>
              <a:t>往往因为种种原因被Delay甚至是忽略，或走形式。</a:t>
            </a:r>
            <a:endParaRPr lang="zh-CN" altLang="en-US" noProof="1" smtClean="0">
              <a:sym typeface="黑体" panose="02010609060101010101" charset="-122"/>
            </a:endParaRPr>
          </a:p>
          <a:p>
            <a:pPr marL="0" indent="0">
              <a:buNone/>
            </a:pPr>
            <a:endParaRPr lang="zh-CN" altLang="en-US" dirty="0"/>
          </a:p>
          <a:p>
            <a:pPr marL="0" indent="0">
              <a:buNone/>
            </a:pP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35496" y="4509120"/>
            <a:ext cx="9048750" cy="1428750"/>
          </a:xfrm>
          <a:prstGeom prst="rect">
            <a:avLst/>
          </a:prstGeom>
          <a:noFill/>
          <a:ln w="9525">
            <a:noFill/>
            <a:miter lim="800000"/>
            <a:headEnd/>
            <a:tailEnd/>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lIns="91440" tIns="45720" rIns="91440" bIns="45720" anchor="ctr"/>
          <a:lstStyle/>
          <a:p>
            <a:r>
              <a:rPr lang="en-US" altLang="zh-CN">
                <a:sym typeface="黑体" panose="02010609060101010101" charset="-122"/>
              </a:rPr>
              <a:t>Gerrit——</a:t>
            </a:r>
            <a:r>
              <a:rPr lang="zh-CN" altLang="en-US">
                <a:sym typeface="黑体" panose="02010609060101010101" charset="-122"/>
              </a:rPr>
              <a:t>为</a:t>
            </a:r>
            <a:r>
              <a:rPr lang="en-US" altLang="zh-CN">
                <a:sym typeface="黑体" panose="02010609060101010101" charset="-122"/>
              </a:rPr>
              <a:t>Project</a:t>
            </a:r>
            <a:r>
              <a:rPr lang="zh-CN" altLang="en-US">
                <a:sym typeface="黑体" panose="02010609060101010101" charset="-122"/>
              </a:rPr>
              <a:t>的</a:t>
            </a:r>
            <a:r>
              <a:rPr lang="en-US" altLang="zh-CN">
                <a:sym typeface="黑体" panose="02010609060101010101" charset="-122"/>
              </a:rPr>
              <a:t>Owners</a:t>
            </a:r>
            <a:r>
              <a:rPr lang="zh-CN" altLang="en-US">
                <a:sym typeface="黑体" panose="02010609060101010101" charset="-122"/>
              </a:rPr>
              <a:t>添加创建、删除分支的权限</a:t>
            </a:r>
          </a:p>
        </p:txBody>
      </p:sp>
      <p:sp>
        <p:nvSpPr>
          <p:cNvPr id="49154" name="内容占位符 2"/>
          <p:cNvSpPr>
            <a:spLocks noGrp="1"/>
          </p:cNvSpPr>
          <p:nvPr>
            <p:ph idx="1"/>
          </p:nvPr>
        </p:nvSpPr>
        <p:spPr/>
        <p:txBody>
          <a:bodyPr lIns="91440" tIns="45720" rIns="91440" bIns="45720" anchor="t"/>
          <a:lstStyle/>
          <a:p>
            <a:endParaRPr lang="zh-CN" altLang="en-US"/>
          </a:p>
          <a:p>
            <a:r>
              <a:rPr lang="zh-CN" altLang="en-US"/>
              <a:t>参照</a:t>
            </a:r>
            <a:r>
              <a:rPr lang="en-US" altLang="zh-CN"/>
              <a:t>“</a:t>
            </a:r>
            <a:r>
              <a:rPr lang="zh-CN" altLang="en-US">
                <a:sym typeface="黑体" panose="02010609060101010101" charset="-122"/>
              </a:rPr>
              <a:t>为</a:t>
            </a:r>
            <a:r>
              <a:rPr lang="en-US" altLang="zh-CN">
                <a:sym typeface="黑体" panose="02010609060101010101" charset="-122"/>
              </a:rPr>
              <a:t>Project</a:t>
            </a:r>
            <a:r>
              <a:rPr lang="zh-CN" altLang="en-US">
                <a:sym typeface="黑体" panose="02010609060101010101" charset="-122"/>
              </a:rPr>
              <a:t>设置</a:t>
            </a:r>
            <a:r>
              <a:rPr lang="en-US" altLang="zh-CN">
                <a:sym typeface="黑体" panose="02010609060101010101" charset="-122"/>
              </a:rPr>
              <a:t>Owner</a:t>
            </a:r>
            <a:r>
              <a:rPr lang="en-US" altLang="zh-CN"/>
              <a:t>”</a:t>
            </a:r>
            <a:r>
              <a:rPr lang="zh-CN" altLang="en-US"/>
              <a:t>的方法，继续为</a:t>
            </a:r>
            <a:r>
              <a:rPr lang="en-US" altLang="zh-CN"/>
              <a:t>Project</a:t>
            </a:r>
            <a:r>
              <a:rPr lang="zh-CN" altLang="en-US"/>
              <a:t>的</a:t>
            </a:r>
            <a:r>
              <a:rPr lang="en-US" altLang="zh-CN"/>
              <a:t>Owners</a:t>
            </a:r>
            <a:r>
              <a:rPr lang="zh-CN" altLang="en-US"/>
              <a:t>添加创建、删除分支的权限：</a:t>
            </a:r>
          </a:p>
        </p:txBody>
      </p:sp>
      <p:pic>
        <p:nvPicPr>
          <p:cNvPr id="49155" name="图片 7"/>
          <p:cNvPicPr>
            <a:picLocks noChangeAspect="1"/>
          </p:cNvPicPr>
          <p:nvPr/>
        </p:nvPicPr>
        <p:blipFill>
          <a:blip r:embed="rId3" cstate="print"/>
          <a:stretch>
            <a:fillRect/>
          </a:stretch>
        </p:blipFill>
        <p:spPr>
          <a:xfrm>
            <a:off x="1111250" y="2654300"/>
            <a:ext cx="6286500" cy="3143250"/>
          </a:xfrm>
          <a:prstGeom prst="rect">
            <a:avLst/>
          </a:prstGeom>
          <a:noFill/>
          <a:ln w="9525">
            <a:noFill/>
          </a:ln>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lIns="91440" tIns="45720" rIns="91440" bIns="45720" anchor="ctr"/>
          <a:lstStyle/>
          <a:p>
            <a:r>
              <a:rPr lang="en-US" altLang="zh-CN" dirty="0" err="1"/>
              <a:t>Gerrit</a:t>
            </a:r>
            <a:r>
              <a:rPr lang="en-US" altLang="zh-CN" dirty="0"/>
              <a:t>——</a:t>
            </a:r>
            <a:r>
              <a:rPr lang="zh-CN" altLang="en-US" dirty="0"/>
              <a:t>创</a:t>
            </a:r>
            <a:r>
              <a:rPr lang="zh-CN" altLang="en-US" dirty="0" smtClean="0"/>
              <a:t>建项目</a:t>
            </a:r>
            <a:r>
              <a:rPr lang="en-US" altLang="zh-CN" dirty="0" smtClean="0"/>
              <a:t>developers</a:t>
            </a:r>
            <a:r>
              <a:rPr lang="zh-CN" altLang="en-US" dirty="0"/>
              <a:t>群组</a:t>
            </a:r>
          </a:p>
        </p:txBody>
      </p:sp>
      <p:sp>
        <p:nvSpPr>
          <p:cNvPr id="3" name="内容占位符 2"/>
          <p:cNvSpPr>
            <a:spLocks noGrp="1"/>
          </p:cNvSpPr>
          <p:nvPr>
            <p:ph idx="1"/>
          </p:nvPr>
        </p:nvSpPr>
        <p:spPr/>
        <p:txBody>
          <a:bodyPr/>
          <a:lstStyle/>
          <a:p>
            <a:pPr fontAlgn="auto"/>
            <a:r>
              <a:rPr lang="en-US" altLang="zh-CN" strike="noStrike" noProof="1"/>
              <a:t>(</a:t>
            </a:r>
            <a:r>
              <a:rPr lang="en-US" altLang="zh-CN" b="1" strike="noStrike" noProof="1">
                <a:solidFill>
                  <a:srgbClr val="92D050"/>
                </a:solidFill>
              </a:rPr>
              <a:t>admin</a:t>
            </a:r>
            <a:r>
              <a:rPr lang="en-US" altLang="zh-CN" strike="noStrike" noProof="1"/>
              <a:t>)</a:t>
            </a:r>
            <a:r>
              <a:rPr lang="zh-CN" altLang="en-US" strike="noStrike" noProof="1"/>
              <a:t>创建一个群组</a:t>
            </a:r>
            <a:r>
              <a:rPr lang="en-US" altLang="zh-CN" strike="noStrike" noProof="1"/>
              <a:t>(</a:t>
            </a:r>
            <a:r>
              <a:rPr lang="zh-CN" altLang="en-US" strike="noStrike" noProof="1"/>
              <a:t>本例创建的群组为</a:t>
            </a:r>
            <a:r>
              <a:rPr lang="en-US" altLang="zh-CN" strike="noStrike" noProof="1"/>
              <a:t>test_developers)</a:t>
            </a:r>
            <a:r>
              <a:rPr lang="zh-CN" altLang="en-US" strike="noStrike" noProof="1"/>
              <a:t>：</a:t>
            </a:r>
          </a:p>
          <a:p>
            <a:pPr marL="0" indent="0" fontAlgn="auto">
              <a:buNone/>
            </a:pPr>
            <a:r>
              <a:rPr lang="zh-CN" altLang="en-US" strike="noStrike" noProof="1">
                <a:sym typeface="+mn-ea"/>
              </a:rPr>
              <a:t>【</a:t>
            </a:r>
            <a:r>
              <a:rPr lang="en-US" altLang="zh-CN" strike="noStrike" noProof="1">
                <a:sym typeface="+mn-ea"/>
              </a:rPr>
              <a:t>People</a:t>
            </a:r>
            <a:r>
              <a:rPr lang="zh-CN" altLang="en-US" strike="noStrike" noProof="1">
                <a:sym typeface="+mn-ea"/>
              </a:rPr>
              <a:t>】</a:t>
            </a:r>
            <a:r>
              <a:rPr lang="en-US" altLang="zh-CN" strike="noStrike" noProof="1">
                <a:sym typeface="+mn-ea"/>
              </a:rPr>
              <a:t>——</a:t>
            </a:r>
            <a:r>
              <a:rPr lang="zh-CN" altLang="en-US" strike="noStrike" noProof="1">
                <a:sym typeface="+mn-ea"/>
              </a:rPr>
              <a:t>【</a:t>
            </a:r>
            <a:r>
              <a:rPr lang="en-US" altLang="zh-CN" strike="noStrike" noProof="1">
                <a:sym typeface="+mn-ea"/>
              </a:rPr>
              <a:t>Create New Group</a:t>
            </a:r>
            <a:r>
              <a:rPr lang="zh-CN" altLang="en-US" strike="noStrike" noProof="1">
                <a:sym typeface="+mn-ea"/>
              </a:rPr>
              <a:t>】</a:t>
            </a:r>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r>
              <a:rPr lang="zh-CN" altLang="en-US" strike="noStrike" noProof="1"/>
              <a:t>添加用户到群组</a:t>
            </a:r>
            <a:r>
              <a:rPr lang="en-US" altLang="zh-CN" strike="noStrike" noProof="1"/>
              <a:t>(</a:t>
            </a:r>
            <a:r>
              <a:rPr lang="zh-CN" altLang="en-US" strike="noStrike" noProof="1"/>
              <a:t>本例添加的用户为</a:t>
            </a:r>
            <a:r>
              <a:rPr lang="en-US" altLang="zh-CN" strike="noStrike" noProof="1"/>
              <a:t>wangxu):</a:t>
            </a:r>
          </a:p>
          <a:p>
            <a:pPr marL="0" indent="0" fontAlgn="auto">
              <a:buNone/>
            </a:pPr>
            <a:endParaRPr lang="zh-CN" altLang="en-US" strike="noStrike" noProof="1"/>
          </a:p>
          <a:p>
            <a:pPr marL="0" indent="0" fontAlgn="auto">
              <a:buNone/>
            </a:pPr>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p:txBody>
      </p:sp>
      <p:pic>
        <p:nvPicPr>
          <p:cNvPr id="52227" name="图片 1"/>
          <p:cNvPicPr>
            <a:picLocks noChangeAspect="1"/>
          </p:cNvPicPr>
          <p:nvPr/>
        </p:nvPicPr>
        <p:blipFill>
          <a:blip r:embed="rId3" cstate="print"/>
          <a:stretch>
            <a:fillRect/>
          </a:stretch>
        </p:blipFill>
        <p:spPr>
          <a:xfrm>
            <a:off x="901700" y="2505075"/>
            <a:ext cx="4552950" cy="1847850"/>
          </a:xfrm>
          <a:prstGeom prst="rect">
            <a:avLst/>
          </a:prstGeom>
          <a:noFill/>
          <a:ln w="9525">
            <a:noFill/>
          </a:ln>
        </p:spPr>
      </p:pic>
      <p:pic>
        <p:nvPicPr>
          <p:cNvPr id="4" name="图片 3"/>
          <p:cNvPicPr>
            <a:picLocks noChangeAspect="1"/>
          </p:cNvPicPr>
          <p:nvPr/>
        </p:nvPicPr>
        <p:blipFill>
          <a:blip r:embed="rId4" cstate="print"/>
          <a:stretch>
            <a:fillRect/>
          </a:stretch>
        </p:blipFill>
        <p:spPr>
          <a:xfrm>
            <a:off x="901700" y="4781550"/>
            <a:ext cx="4981575" cy="1981200"/>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lIns="91440" tIns="45720" rIns="91440" bIns="45720" anchor="ctr"/>
          <a:lstStyle/>
          <a:p>
            <a:r>
              <a:rPr lang="en-US" altLang="zh-CN" dirty="0" err="1"/>
              <a:t>Gerrit</a:t>
            </a:r>
            <a:r>
              <a:rPr lang="en-US" altLang="zh-CN" dirty="0"/>
              <a:t>——</a:t>
            </a:r>
            <a:r>
              <a:rPr lang="zh-CN" altLang="en-US" dirty="0"/>
              <a:t>为</a:t>
            </a:r>
            <a:r>
              <a:rPr lang="en-US" altLang="zh-CN" dirty="0"/>
              <a:t>developers</a:t>
            </a:r>
            <a:r>
              <a:rPr lang="zh-CN" altLang="en-US" dirty="0"/>
              <a:t>增加</a:t>
            </a:r>
            <a:r>
              <a:rPr lang="en-US" altLang="zh-CN" dirty="0"/>
              <a:t>feature</a:t>
            </a:r>
            <a:r>
              <a:rPr lang="zh-CN" altLang="en-US" dirty="0"/>
              <a:t>分支</a:t>
            </a:r>
            <a:r>
              <a:rPr lang="zh-CN" altLang="en-US" dirty="0" smtClean="0"/>
              <a:t>的直接</a:t>
            </a:r>
            <a:r>
              <a:rPr lang="en-US" altLang="zh-CN" dirty="0" smtClean="0"/>
              <a:t>submit</a:t>
            </a:r>
            <a:r>
              <a:rPr lang="zh-CN" altLang="en-US" dirty="0" smtClean="0"/>
              <a:t>权</a:t>
            </a:r>
            <a:r>
              <a:rPr lang="zh-CN" altLang="en-US" dirty="0"/>
              <a:t>限</a:t>
            </a:r>
          </a:p>
        </p:txBody>
      </p:sp>
      <p:sp>
        <p:nvSpPr>
          <p:cNvPr id="3" name="内容占位符 2"/>
          <p:cNvSpPr>
            <a:spLocks noGrp="1"/>
          </p:cNvSpPr>
          <p:nvPr>
            <p:ph idx="1"/>
          </p:nvPr>
        </p:nvSpPr>
        <p:spPr/>
        <p:txBody>
          <a:bodyPr/>
          <a:lstStyle/>
          <a:p>
            <a:pPr fontAlgn="auto"/>
            <a:r>
              <a:rPr lang="zh-CN" altLang="en-US" strike="noStrike" noProof="1"/>
              <a:t>开发者</a:t>
            </a:r>
            <a:r>
              <a:rPr lang="zh-CN" altLang="en-US" strike="noStrike" noProof="1" smtClean="0"/>
              <a:t>在</a:t>
            </a:r>
            <a:r>
              <a:rPr lang="en-US" altLang="zh-CN" strike="noStrike" noProof="1" smtClean="0"/>
              <a:t>feature</a:t>
            </a:r>
            <a:r>
              <a:rPr lang="zh-CN" altLang="en-US" strike="noStrike" noProof="1" smtClean="0"/>
              <a:t>分</a:t>
            </a:r>
            <a:r>
              <a:rPr lang="zh-CN" altLang="en-US" strike="noStrike" noProof="1"/>
              <a:t>支操作时，并不希望每次提交都</a:t>
            </a:r>
            <a:r>
              <a:rPr lang="en-US" altLang="zh-CN" strike="noStrike" noProof="1"/>
              <a:t>review</a:t>
            </a:r>
            <a:r>
              <a:rPr lang="zh-CN" altLang="en-US" strike="noStrike" noProof="1"/>
              <a:t>代码</a:t>
            </a:r>
            <a:r>
              <a:rPr lang="zh-CN" altLang="en-US" strike="noStrike" noProof="1" smtClean="0"/>
              <a:t>。</a:t>
            </a:r>
            <a:r>
              <a:rPr lang="en-US" altLang="zh-CN" b="1" noProof="1" smtClean="0">
                <a:solidFill>
                  <a:srgbClr val="92D050"/>
                </a:solidFill>
              </a:rPr>
              <a:t>a</a:t>
            </a:r>
            <a:r>
              <a:rPr lang="en-US" altLang="zh-CN" b="1" strike="noStrike" noProof="1" smtClean="0">
                <a:solidFill>
                  <a:srgbClr val="92D050"/>
                </a:solidFill>
              </a:rPr>
              <a:t>dmin</a:t>
            </a:r>
            <a:r>
              <a:rPr lang="zh-CN" altLang="en-US" noProof="1" smtClean="0"/>
              <a:t>可以为</a:t>
            </a:r>
            <a:r>
              <a:rPr lang="en-US" altLang="zh-CN" strike="noStrike" noProof="1" smtClean="0"/>
              <a:t>developers</a:t>
            </a:r>
            <a:r>
              <a:rPr lang="zh-CN" altLang="en-US" strike="noStrike" noProof="1"/>
              <a:t>添加</a:t>
            </a:r>
            <a:r>
              <a:rPr lang="en-US" altLang="zh-CN" strike="noStrike" noProof="1"/>
              <a:t>feature</a:t>
            </a:r>
            <a:r>
              <a:rPr lang="zh-CN" altLang="en-US" strike="noStrike" noProof="1"/>
              <a:t>分支</a:t>
            </a:r>
            <a:r>
              <a:rPr lang="zh-CN" altLang="en-US" strike="noStrike" noProof="1" smtClean="0"/>
              <a:t>的直接</a:t>
            </a:r>
            <a:r>
              <a:rPr lang="en-US" altLang="zh-CN" strike="noStrike" noProof="1" smtClean="0"/>
              <a:t>submit</a:t>
            </a:r>
            <a:r>
              <a:rPr lang="zh-CN" altLang="en-US" strike="noStrike" noProof="1" smtClean="0"/>
              <a:t>权</a:t>
            </a:r>
            <a:r>
              <a:rPr lang="zh-CN" altLang="en-US" strike="noStrike" noProof="1"/>
              <a:t>限</a:t>
            </a:r>
            <a:r>
              <a:rPr lang="zh-CN" altLang="en-US" strike="noStrike" noProof="1" smtClean="0"/>
              <a:t>：</a:t>
            </a:r>
          </a:p>
          <a:p>
            <a:pPr marL="0" indent="0" fontAlgn="auto">
              <a:buNone/>
            </a:pPr>
            <a:r>
              <a:rPr lang="zh-CN" altLang="en-US" strike="noStrike" noProof="1" smtClean="0"/>
              <a:t>【</a:t>
            </a:r>
            <a:r>
              <a:rPr lang="en-US" altLang="zh-CN" strike="noStrike" noProof="1" smtClean="0"/>
              <a:t>Projects</a:t>
            </a:r>
            <a:r>
              <a:rPr lang="zh-CN" altLang="en-US" strike="noStrike" noProof="1" smtClean="0"/>
              <a:t>】</a:t>
            </a:r>
            <a:r>
              <a:rPr lang="en-US" altLang="zh-CN" strike="noStrike" noProof="1" smtClean="0"/>
              <a:t>——</a:t>
            </a:r>
            <a:r>
              <a:rPr lang="zh-CN" altLang="en-US" strike="noStrike" noProof="1" smtClean="0"/>
              <a:t>【</a:t>
            </a:r>
            <a:r>
              <a:rPr lang="en-US" altLang="zh-CN" strike="noStrike" noProof="1" smtClean="0"/>
              <a:t>list</a:t>
            </a:r>
            <a:r>
              <a:rPr lang="zh-CN" altLang="en-US" strike="noStrike" noProof="1" smtClean="0"/>
              <a:t>】</a:t>
            </a:r>
            <a:r>
              <a:rPr lang="en-US" altLang="zh-CN" strike="noStrike" noProof="1" smtClean="0"/>
              <a:t>——</a:t>
            </a:r>
            <a:r>
              <a:rPr lang="zh-CN" altLang="en-US" strike="noStrike" noProof="1" smtClean="0"/>
              <a:t>【</a:t>
            </a:r>
            <a:r>
              <a:rPr lang="en-US" altLang="zh-CN" strike="noStrike" noProof="1" smtClean="0">
                <a:sym typeface="+mn-ea"/>
              </a:rPr>
              <a:t>test</a:t>
            </a:r>
            <a:r>
              <a:rPr lang="zh-CN" altLang="en-US" strike="noStrike" noProof="1" smtClean="0"/>
              <a:t>】</a:t>
            </a:r>
            <a:r>
              <a:rPr lang="en-US" altLang="zh-CN" strike="noStrike" noProof="1" smtClean="0"/>
              <a:t>——</a:t>
            </a:r>
            <a:r>
              <a:rPr lang="zh-CN" altLang="en-US" strike="noStrike" noProof="1" smtClean="0"/>
              <a:t>【</a:t>
            </a:r>
            <a:r>
              <a:rPr lang="en-US" altLang="zh-CN" strike="noStrike" noProof="1" smtClean="0"/>
              <a:t>Access</a:t>
            </a:r>
            <a:r>
              <a:rPr lang="zh-CN" altLang="en-US" strike="noStrike" noProof="1" smtClean="0"/>
              <a:t>】</a:t>
            </a:r>
            <a:r>
              <a:rPr lang="en-US" altLang="zh-CN" strike="noStrike" noProof="1" smtClean="0"/>
              <a:t>——</a:t>
            </a:r>
            <a:r>
              <a:rPr lang="zh-CN" altLang="en-US" strike="noStrike" noProof="1" smtClean="0"/>
              <a:t>【</a:t>
            </a:r>
            <a:r>
              <a:rPr lang="en-US" altLang="zh-CN" strike="noStrike" noProof="1" smtClean="0"/>
              <a:t>Edit</a:t>
            </a:r>
            <a:r>
              <a:rPr lang="zh-CN" altLang="en-US" strike="noStrike" noProof="1" smtClean="0"/>
              <a:t>】</a:t>
            </a:r>
            <a:r>
              <a:rPr lang="en-US" altLang="zh-CN" strike="noStrike" noProof="1" smtClean="0"/>
              <a:t>——</a:t>
            </a:r>
            <a:r>
              <a:rPr lang="zh-CN" altLang="en-US" strike="noStrike" noProof="1" smtClean="0"/>
              <a:t>【</a:t>
            </a:r>
            <a:r>
              <a:rPr lang="en-US" altLang="zh-CN" strike="noStrike" noProof="1" smtClean="0"/>
              <a:t>Add Refference</a:t>
            </a:r>
            <a:r>
              <a:rPr lang="zh-CN" altLang="en-US" strike="noStrike" noProof="1" smtClean="0"/>
              <a:t>】</a:t>
            </a:r>
          </a:p>
          <a:p>
            <a:pPr marL="0" indent="0" fontAlgn="auto">
              <a:buNone/>
            </a:pPr>
            <a:r>
              <a:rPr lang="zh-CN" altLang="en-US" strike="noStrike" noProof="1" smtClean="0"/>
              <a:t>本</a:t>
            </a:r>
            <a:r>
              <a:rPr lang="zh-CN" altLang="en-US" strike="noStrike" noProof="1"/>
              <a:t>例的</a:t>
            </a:r>
            <a:r>
              <a:rPr lang="en-US" altLang="zh-CN" strike="noStrike" noProof="1"/>
              <a:t>feature</a:t>
            </a:r>
            <a:r>
              <a:rPr lang="zh-CN" altLang="en-US" strike="noStrike" noProof="1"/>
              <a:t>分支名为</a:t>
            </a:r>
            <a:r>
              <a:rPr lang="en-US" altLang="zh-CN" strike="noStrike" noProof="1"/>
              <a:t>branch2</a:t>
            </a:r>
            <a:r>
              <a:rPr lang="zh-CN" altLang="en-US" strike="noStrike" noProof="1"/>
              <a:t>，如下：</a:t>
            </a:r>
          </a:p>
          <a:p>
            <a:pPr marL="0" indent="0" fontAlgn="auto">
              <a:buNone/>
            </a:pPr>
            <a:endParaRPr lang="zh-CN" altLang="en-US" strike="noStrike" noProof="1"/>
          </a:p>
        </p:txBody>
      </p:sp>
      <p:pic>
        <p:nvPicPr>
          <p:cNvPr id="53251" name="图片 4"/>
          <p:cNvPicPr>
            <a:picLocks noChangeAspect="1"/>
          </p:cNvPicPr>
          <p:nvPr/>
        </p:nvPicPr>
        <p:blipFill>
          <a:blip r:embed="rId3" cstate="print"/>
          <a:stretch>
            <a:fillRect/>
          </a:stretch>
        </p:blipFill>
        <p:spPr>
          <a:xfrm>
            <a:off x="755650" y="3640138"/>
            <a:ext cx="6313488" cy="2751137"/>
          </a:xfrm>
          <a:prstGeom prst="rect">
            <a:avLst/>
          </a:prstGeom>
          <a:noFill/>
          <a:ln w="9525">
            <a:noFill/>
          </a:ln>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noProof="1" smtClean="0"/>
              <a:t>在</a:t>
            </a:r>
            <a:r>
              <a:rPr lang="en-US" altLang="zh-CN" noProof="1" smtClean="0"/>
              <a:t>feature</a:t>
            </a:r>
            <a:r>
              <a:rPr lang="zh-CN" altLang="en-US" noProof="1" smtClean="0"/>
              <a:t>分支提交</a:t>
            </a:r>
            <a:r>
              <a:rPr lang="en-US" altLang="zh-CN" noProof="1" smtClean="0"/>
              <a:t>code review</a:t>
            </a:r>
            <a:r>
              <a:rPr lang="zh-CN" altLang="en-US" noProof="1" smtClean="0"/>
              <a:t>后，当</a:t>
            </a:r>
            <a:r>
              <a:rPr lang="en-US" altLang="zh-CN" noProof="1" smtClean="0"/>
              <a:t>code review +2</a:t>
            </a:r>
            <a:r>
              <a:rPr lang="zh-CN" altLang="en-US" noProof="1" smtClean="0"/>
              <a:t>和</a:t>
            </a:r>
            <a:r>
              <a:rPr lang="en-US" altLang="zh-CN" noProof="1" smtClean="0"/>
              <a:t>verify +1</a:t>
            </a:r>
            <a:r>
              <a:rPr lang="zh-CN" altLang="en-US" noProof="1" smtClean="0"/>
              <a:t>时，如果想让</a:t>
            </a:r>
            <a:r>
              <a:rPr lang="en-US" altLang="zh-CN" noProof="1" smtClean="0"/>
              <a:t>developer</a:t>
            </a:r>
            <a:r>
              <a:rPr lang="zh-CN" altLang="en-US" noProof="1" smtClean="0"/>
              <a:t>看到</a:t>
            </a:r>
            <a:r>
              <a:rPr lang="en-US" altLang="zh-CN" noProof="1" smtClean="0"/>
              <a:t>submit</a:t>
            </a:r>
            <a:r>
              <a:rPr lang="zh-CN" altLang="en-US" noProof="1" smtClean="0"/>
              <a:t>按钮，需要在</a:t>
            </a:r>
            <a:r>
              <a:rPr lang="en-US" altLang="zh-CN" noProof="1" smtClean="0">
                <a:solidFill>
                  <a:srgbClr val="FF0000"/>
                </a:solidFill>
              </a:rPr>
              <a:t>refs/heads/branch2</a:t>
            </a:r>
            <a:r>
              <a:rPr lang="zh-CN" altLang="en-US" noProof="1" smtClean="0"/>
              <a:t>添加</a:t>
            </a:r>
            <a:r>
              <a:rPr lang="en-US" altLang="zh-CN" noProof="1" smtClean="0"/>
              <a:t>submit</a:t>
            </a:r>
            <a:r>
              <a:rPr lang="zh-CN" altLang="en-US" noProof="1" smtClean="0"/>
              <a:t>权限。</a:t>
            </a:r>
            <a:endParaRPr lang="zh-CN" altLang="en-US" dirty="0"/>
          </a:p>
        </p:txBody>
      </p:sp>
      <p:pic>
        <p:nvPicPr>
          <p:cNvPr id="5" name="图片 4" descr="QQ截图20180408131927.png"/>
          <p:cNvPicPr>
            <a:picLocks noChangeAspect="1"/>
          </p:cNvPicPr>
          <p:nvPr/>
        </p:nvPicPr>
        <p:blipFill>
          <a:blip r:embed="rId2" cstate="print"/>
          <a:stretch>
            <a:fillRect/>
          </a:stretch>
        </p:blipFill>
        <p:spPr>
          <a:xfrm>
            <a:off x="1547664" y="2636912"/>
            <a:ext cx="6343650" cy="2781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项目群组可见</a:t>
            </a:r>
            <a:endParaRPr lang="zh-CN" altLang="en-US" dirty="0"/>
          </a:p>
        </p:txBody>
      </p:sp>
      <p:sp>
        <p:nvSpPr>
          <p:cNvPr id="3" name="内容占位符 2"/>
          <p:cNvSpPr>
            <a:spLocks noGrp="1"/>
          </p:cNvSpPr>
          <p:nvPr>
            <p:ph idx="1"/>
          </p:nvPr>
        </p:nvSpPr>
        <p:spPr>
          <a:xfrm>
            <a:off x="628650" y="1320801"/>
            <a:ext cx="7886700" cy="1316112"/>
          </a:xfrm>
        </p:spPr>
        <p:txBody>
          <a:bodyPr/>
          <a:lstStyle/>
          <a:p>
            <a:r>
              <a:rPr lang="en-US" altLang="zh-CN" dirty="0" smtClean="0"/>
              <a:t>All-Projects</a:t>
            </a:r>
            <a:r>
              <a:rPr lang="zh-CN" altLang="en-US" dirty="0" smtClean="0"/>
              <a:t>权限中，所有人默认都是有</a:t>
            </a:r>
            <a:r>
              <a:rPr lang="en-US" altLang="zh-CN" dirty="0" smtClean="0"/>
              <a:t>Read</a:t>
            </a:r>
            <a:r>
              <a:rPr lang="zh-CN" altLang="en-US" dirty="0" smtClean="0"/>
              <a:t>权限的；</a:t>
            </a:r>
            <a:endParaRPr lang="en-US" altLang="zh-CN" dirty="0" smtClean="0"/>
          </a:p>
          <a:p>
            <a:r>
              <a:rPr lang="zh-CN" altLang="en-US" dirty="0" smtClean="0"/>
              <a:t>可以设置某些项目只对一定的群组可见，如下：</a:t>
            </a:r>
            <a:endParaRPr lang="en-US" altLang="zh-CN" dirty="0" smtClean="0"/>
          </a:p>
          <a:p>
            <a:endParaRPr lang="zh-CN" altLang="en-US" dirty="0"/>
          </a:p>
        </p:txBody>
      </p:sp>
      <p:pic>
        <p:nvPicPr>
          <p:cNvPr id="121863" name="Picture 7"/>
          <p:cNvPicPr>
            <a:picLocks noChangeAspect="1" noChangeArrowheads="1"/>
          </p:cNvPicPr>
          <p:nvPr/>
        </p:nvPicPr>
        <p:blipFill>
          <a:blip r:embed="rId2" cstate="print"/>
          <a:srcRect/>
          <a:stretch>
            <a:fillRect/>
          </a:stretch>
        </p:blipFill>
        <p:spPr bwMode="auto">
          <a:xfrm>
            <a:off x="1043608" y="5153025"/>
            <a:ext cx="6962775" cy="1704975"/>
          </a:xfrm>
          <a:prstGeom prst="rect">
            <a:avLst/>
          </a:prstGeom>
          <a:noFill/>
          <a:ln w="9525">
            <a:noFill/>
            <a:miter lim="800000"/>
            <a:headEnd/>
            <a:tailEnd/>
          </a:ln>
        </p:spPr>
      </p:pic>
      <p:sp>
        <p:nvSpPr>
          <p:cNvPr id="10" name="内容占位符 2"/>
          <p:cNvSpPr txBox="1">
            <a:spLocks/>
          </p:cNvSpPr>
          <p:nvPr/>
        </p:nvSpPr>
        <p:spPr>
          <a:xfrm>
            <a:off x="683568" y="4365104"/>
            <a:ext cx="7992888" cy="720080"/>
          </a:xfrm>
          <a:prstGeom prst="rect">
            <a:avLst/>
          </a:prstGeom>
          <a:noFill/>
          <a:ln w="9525">
            <a:noFill/>
          </a:ln>
        </p:spPr>
        <p:txBody>
          <a:bodyPr lIns="91440" tIns="45720" rIns="91440" bIns="45720" anchor="t"/>
          <a:lstStyle/>
          <a:p>
            <a:pPr marL="363855" marR="0" lvl="0" indent="-363855" algn="l" defTabSz="914400" rtl="0" eaLnBrk="1" fontAlgn="auto" latinLnBrk="0" hangingPunct="1">
              <a:lnSpc>
                <a:spcPct val="9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smtClean="0">
                <a:ln>
                  <a:noFill/>
                </a:ln>
                <a:solidFill>
                  <a:schemeClr val="tx1"/>
                </a:solidFill>
                <a:effectLst/>
                <a:uLnTx/>
                <a:uFillTx/>
                <a:latin typeface="+mn-lt"/>
                <a:ea typeface="+mn-ea"/>
                <a:cs typeface="+mn-cs"/>
              </a:rPr>
              <a:t>注意：下</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面的</a:t>
            </a:r>
            <a:r>
              <a:rPr kumimoji="0" lang="zh-CN" altLang="en-US" sz="2400" b="0" i="0" u="none" strike="noStrike" kern="1200" cap="none" spc="0" normalizeH="0" baseline="0" noProof="0" smtClean="0">
                <a:ln>
                  <a:noFill/>
                </a:ln>
                <a:solidFill>
                  <a:schemeClr val="tx1"/>
                </a:solidFill>
                <a:effectLst/>
                <a:uLnTx/>
                <a:uFillTx/>
                <a:latin typeface="+mn-lt"/>
                <a:ea typeface="+mn-ea"/>
                <a:cs typeface="+mn-cs"/>
              </a:rPr>
              <a:t>配置效果是看</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得见项目，但是看不到分支，达不到隐藏整个项目的目的：</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4449" name="Picture 1"/>
          <p:cNvPicPr>
            <a:picLocks noChangeAspect="1" noChangeArrowheads="1"/>
          </p:cNvPicPr>
          <p:nvPr/>
        </p:nvPicPr>
        <p:blipFill>
          <a:blip r:embed="rId3" cstate="print"/>
          <a:srcRect/>
          <a:stretch>
            <a:fillRect/>
          </a:stretch>
        </p:blipFill>
        <p:spPr bwMode="auto">
          <a:xfrm>
            <a:off x="1547664" y="2204864"/>
            <a:ext cx="5328591" cy="2162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lIns="91440" tIns="45720" rIns="91440" bIns="45720" anchor="ctr"/>
          <a:lstStyle/>
          <a:p>
            <a:r>
              <a:rPr lang="en-US" altLang="zh-CN" dirty="0" err="1">
                <a:sym typeface="黑体" panose="02010609060101010101" charset="-122"/>
              </a:rPr>
              <a:t>Gerrit</a:t>
            </a:r>
            <a:r>
              <a:rPr lang="en-US" altLang="zh-CN" dirty="0">
                <a:sym typeface="黑体" panose="02010609060101010101" charset="-122"/>
              </a:rPr>
              <a:t>——</a:t>
            </a:r>
            <a:r>
              <a:rPr lang="zh-CN" altLang="en-US" dirty="0">
                <a:sym typeface="黑体" panose="02010609060101010101" charset="-122"/>
              </a:rPr>
              <a:t>为</a:t>
            </a:r>
            <a:r>
              <a:rPr lang="en-US" altLang="zh-CN" dirty="0">
                <a:sym typeface="黑体" panose="02010609060101010101" charset="-122"/>
              </a:rPr>
              <a:t>Project</a:t>
            </a:r>
            <a:r>
              <a:rPr lang="zh-CN" altLang="en-US" dirty="0" smtClean="0">
                <a:sym typeface="黑体" panose="02010609060101010101" charset="-122"/>
              </a:rPr>
              <a:t>的</a:t>
            </a:r>
            <a:r>
              <a:rPr lang="en-US" altLang="zh-CN" dirty="0" smtClean="0">
                <a:sym typeface="黑体" panose="02010609060101010101" charset="-122"/>
              </a:rPr>
              <a:t>developers</a:t>
            </a:r>
            <a:r>
              <a:rPr lang="zh-CN" altLang="en-US" dirty="0" smtClean="0">
                <a:sym typeface="黑体" panose="02010609060101010101" charset="-122"/>
              </a:rPr>
              <a:t>添</a:t>
            </a:r>
            <a:r>
              <a:rPr lang="zh-CN" altLang="en-US" dirty="0">
                <a:sym typeface="黑体" panose="02010609060101010101" charset="-122"/>
              </a:rPr>
              <a:t>加创建、删除分支的权</a:t>
            </a:r>
            <a:r>
              <a:rPr lang="zh-CN" altLang="en-US" dirty="0" smtClean="0">
                <a:sym typeface="黑体" panose="02010609060101010101" charset="-122"/>
              </a:rPr>
              <a:t>限（示例）</a:t>
            </a:r>
            <a:endParaRPr lang="zh-CN" altLang="en-US" dirty="0">
              <a:sym typeface="黑体" panose="02010609060101010101" charset="-122"/>
            </a:endParaRPr>
          </a:p>
        </p:txBody>
      </p:sp>
      <p:sp>
        <p:nvSpPr>
          <p:cNvPr id="49154" name="内容占位符 2"/>
          <p:cNvSpPr>
            <a:spLocks noGrp="1"/>
          </p:cNvSpPr>
          <p:nvPr>
            <p:ph idx="1"/>
          </p:nvPr>
        </p:nvSpPr>
        <p:spPr/>
        <p:txBody>
          <a:bodyPr lIns="91440" tIns="45720" rIns="91440" bIns="45720" anchor="t"/>
          <a:lstStyle/>
          <a:p>
            <a:endParaRPr lang="zh-CN" altLang="en-US" dirty="0"/>
          </a:p>
          <a:p>
            <a:r>
              <a:rPr lang="zh-CN" altLang="en-US" dirty="0"/>
              <a:t>参照</a:t>
            </a:r>
            <a:r>
              <a:rPr lang="en-US" altLang="zh-CN" dirty="0"/>
              <a:t>“</a:t>
            </a:r>
            <a:r>
              <a:rPr lang="zh-CN" altLang="en-US" dirty="0">
                <a:sym typeface="黑体" panose="02010609060101010101" charset="-122"/>
              </a:rPr>
              <a:t>为</a:t>
            </a:r>
            <a:r>
              <a:rPr lang="en-US" altLang="zh-CN" dirty="0">
                <a:sym typeface="黑体" panose="02010609060101010101" charset="-122"/>
              </a:rPr>
              <a:t>Project</a:t>
            </a:r>
            <a:r>
              <a:rPr lang="zh-CN" altLang="en-US" dirty="0">
                <a:sym typeface="黑体" panose="02010609060101010101" charset="-122"/>
              </a:rPr>
              <a:t>设置</a:t>
            </a:r>
            <a:r>
              <a:rPr lang="en-US" altLang="zh-CN" dirty="0">
                <a:sym typeface="黑体" panose="02010609060101010101" charset="-122"/>
              </a:rPr>
              <a:t>Owner</a:t>
            </a:r>
            <a:r>
              <a:rPr lang="en-US" altLang="zh-CN" dirty="0"/>
              <a:t>”</a:t>
            </a:r>
            <a:r>
              <a:rPr lang="zh-CN" altLang="en-US" dirty="0"/>
              <a:t>的方法，继续为</a:t>
            </a:r>
            <a:r>
              <a:rPr lang="en-US" altLang="zh-CN" dirty="0"/>
              <a:t>Project</a:t>
            </a:r>
            <a:r>
              <a:rPr lang="zh-CN" altLang="en-US" dirty="0" smtClean="0"/>
              <a:t>的</a:t>
            </a:r>
            <a:r>
              <a:rPr lang="en-US" altLang="zh-CN" dirty="0" smtClean="0"/>
              <a:t>developers</a:t>
            </a:r>
            <a:r>
              <a:rPr lang="zh-CN" altLang="en-US" dirty="0" smtClean="0"/>
              <a:t>添</a:t>
            </a:r>
            <a:r>
              <a:rPr lang="zh-CN" altLang="en-US" dirty="0"/>
              <a:t>加创建、删除分支的权</a:t>
            </a:r>
            <a:r>
              <a:rPr lang="zh-CN" altLang="en-US" dirty="0" smtClean="0"/>
              <a:t>限。</a:t>
            </a:r>
            <a:endParaRPr lang="zh-CN" altLang="en-US" dirty="0"/>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lIns="91440" tIns="45720" rIns="91440" bIns="45720" anchor="ctr"/>
          <a:lstStyle/>
          <a:p>
            <a:r>
              <a:rPr lang="en-US" altLang="zh-CN" dirty="0" err="1"/>
              <a:t>Gerrit</a:t>
            </a:r>
            <a:r>
              <a:rPr lang="en-US" altLang="zh-CN" dirty="0"/>
              <a:t>——Project</a:t>
            </a:r>
            <a:r>
              <a:rPr lang="zh-CN" altLang="en-US" dirty="0"/>
              <a:t>创建分支</a:t>
            </a:r>
          </a:p>
        </p:txBody>
      </p:sp>
      <p:sp>
        <p:nvSpPr>
          <p:cNvPr id="50178" name="内容占位符 2"/>
          <p:cNvSpPr>
            <a:spLocks noGrp="1"/>
          </p:cNvSpPr>
          <p:nvPr>
            <p:ph idx="1"/>
          </p:nvPr>
        </p:nvSpPr>
        <p:spPr/>
        <p:txBody>
          <a:bodyPr lIns="91440" tIns="45720" rIns="91440" bIns="45720" anchor="t"/>
          <a:lstStyle/>
          <a:p>
            <a:r>
              <a:rPr lang="zh-CN" altLang="en-US" dirty="0"/>
              <a:t>使用账户</a:t>
            </a:r>
            <a:r>
              <a:rPr lang="en-US" altLang="zh-CN" dirty="0" err="1"/>
              <a:t>maxiaolong</a:t>
            </a:r>
            <a:r>
              <a:rPr lang="zh-CN" altLang="en-US" dirty="0"/>
              <a:t>登录</a:t>
            </a:r>
            <a:r>
              <a:rPr lang="en-US" altLang="zh-CN" dirty="0" err="1"/>
              <a:t>Gerrit</a:t>
            </a:r>
            <a:r>
              <a:rPr lang="zh-CN" altLang="en-US" dirty="0"/>
              <a:t>页面，为</a:t>
            </a:r>
            <a:r>
              <a:rPr lang="en-US" altLang="zh-CN" dirty="0"/>
              <a:t>test</a:t>
            </a:r>
            <a:r>
              <a:rPr lang="zh-CN" altLang="en-US" dirty="0"/>
              <a:t>项目新建分支：【</a:t>
            </a:r>
            <a:r>
              <a:rPr lang="en-US" altLang="zh-CN" dirty="0"/>
              <a:t>Projects</a:t>
            </a:r>
            <a:r>
              <a:rPr lang="zh-CN" altLang="en-US" dirty="0"/>
              <a:t>】</a:t>
            </a:r>
            <a:r>
              <a:rPr lang="en-US" altLang="zh-CN" dirty="0"/>
              <a:t>——</a:t>
            </a:r>
            <a:r>
              <a:rPr lang="zh-CN" altLang="en-US" dirty="0"/>
              <a:t>【</a:t>
            </a:r>
            <a:r>
              <a:rPr lang="en-US" altLang="zh-CN" dirty="0"/>
              <a:t>list</a:t>
            </a:r>
            <a:r>
              <a:rPr lang="zh-CN" altLang="en-US" dirty="0"/>
              <a:t>】</a:t>
            </a:r>
            <a:r>
              <a:rPr lang="en-US" altLang="zh-CN" dirty="0"/>
              <a:t>——</a:t>
            </a:r>
            <a:r>
              <a:rPr lang="zh-CN" altLang="en-US" dirty="0"/>
              <a:t>【</a:t>
            </a:r>
            <a:r>
              <a:rPr lang="en-US" altLang="zh-CN" dirty="0"/>
              <a:t>test</a:t>
            </a:r>
            <a:r>
              <a:rPr lang="zh-CN" altLang="en-US" dirty="0"/>
              <a:t>】</a:t>
            </a:r>
            <a:r>
              <a:rPr lang="en-US" altLang="zh-CN" dirty="0"/>
              <a:t>——</a:t>
            </a:r>
            <a:r>
              <a:rPr lang="zh-CN" altLang="en-US" dirty="0"/>
              <a:t>【</a:t>
            </a:r>
            <a:r>
              <a:rPr lang="en-US" altLang="zh-CN" dirty="0"/>
              <a:t>Branches</a:t>
            </a:r>
            <a:r>
              <a:rPr lang="zh-CN" altLang="en-US" dirty="0"/>
              <a:t>】</a:t>
            </a:r>
            <a:endParaRPr lang="en-US" altLang="zh-CN" dirty="0"/>
          </a:p>
        </p:txBody>
      </p:sp>
      <p:pic>
        <p:nvPicPr>
          <p:cNvPr id="5" name="图片 4" descr="QQ截图20180408132149.png"/>
          <p:cNvPicPr>
            <a:picLocks noChangeAspect="1"/>
          </p:cNvPicPr>
          <p:nvPr/>
        </p:nvPicPr>
        <p:blipFill>
          <a:blip r:embed="rId3" cstate="print"/>
          <a:stretch>
            <a:fillRect/>
          </a:stretch>
        </p:blipFill>
        <p:spPr>
          <a:xfrm>
            <a:off x="1979712" y="2420888"/>
            <a:ext cx="5505450" cy="4324350"/>
          </a:xfrm>
          <a:prstGeom prst="rect">
            <a:avLst/>
          </a:prstGeom>
        </p:spPr>
      </p:pic>
      <p:sp>
        <p:nvSpPr>
          <p:cNvPr id="6" name="矩形 5"/>
          <p:cNvSpPr/>
          <p:nvPr/>
        </p:nvSpPr>
        <p:spPr>
          <a:xfrm>
            <a:off x="855281" y="3116575"/>
            <a:ext cx="7433445" cy="1938992"/>
          </a:xfrm>
          <a:prstGeom prst="rect">
            <a:avLst/>
          </a:prstGeom>
          <a:noFill/>
        </p:spPr>
        <p:txBody>
          <a:bodyPr wrap="none" lIns="91440" tIns="45720" rIns="91440" bIns="45720">
            <a:spAutoFit/>
          </a:bodyPr>
          <a:lstStyle/>
          <a:p>
            <a:pPr algn="ct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要先在</a:t>
            </a:r>
            <a:r>
              <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master</a:t>
            </a: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分支上做</a:t>
            </a:r>
            <a:r>
              <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first commit</a:t>
            </a: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然后从</a:t>
            </a:r>
            <a:r>
              <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master</a:t>
            </a: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上拉</a:t>
            </a:r>
            <a:r>
              <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develop</a:t>
            </a: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分支，</a:t>
            </a:r>
            <a:endPar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此时各个开发人员就可以从</a:t>
            </a:r>
            <a:r>
              <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develop</a:t>
            </a: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分支上</a:t>
            </a:r>
            <a:endParaRPr lang="en-US" altLang="zh-CN"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en-US" sz="3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拉特性开发分支做开发了。</a:t>
            </a:r>
            <a:endParaRPr lang="zh-CN" altLang="en-US" sz="3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wipe(down)">
                                      <p:cBhvr>
                                        <p:cTn id="13" dur="500"/>
                                        <p:tgtEl>
                                          <p:spTgt spid="6">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down)">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内容占位符 6"/>
          <p:cNvPicPr>
            <a:picLocks noGrp="1" noChangeAspect="1"/>
          </p:cNvPicPr>
          <p:nvPr>
            <p:ph idx="1"/>
          </p:nvPr>
        </p:nvPicPr>
        <p:blipFill>
          <a:blip r:embed="rId3" cstate="print"/>
          <a:stretch>
            <a:fillRect/>
          </a:stretch>
        </p:blipFill>
        <p:spPr>
          <a:xfrm>
            <a:off x="15875" y="1108075"/>
            <a:ext cx="9112250" cy="5718175"/>
          </a:xfrm>
        </p:spPr>
      </p:pic>
      <p:sp>
        <p:nvSpPr>
          <p:cNvPr id="4" name="标题 3"/>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lIns="91440" tIns="45720" rIns="91440" bIns="45720" anchor="ctr"/>
          <a:lstStyle/>
          <a:p>
            <a:r>
              <a:rPr lang="en-US" altLang="zh-CN"/>
              <a:t>Gerrit——developers</a:t>
            </a:r>
            <a:r>
              <a:rPr lang="zh-CN" altLang="en-US"/>
              <a:t>获取代码</a:t>
            </a:r>
          </a:p>
        </p:txBody>
      </p:sp>
      <p:sp>
        <p:nvSpPr>
          <p:cNvPr id="3" name="内容占位符 2"/>
          <p:cNvSpPr>
            <a:spLocks noGrp="1"/>
          </p:cNvSpPr>
          <p:nvPr>
            <p:ph idx="1"/>
          </p:nvPr>
        </p:nvSpPr>
        <p:spPr/>
        <p:txBody>
          <a:bodyPr/>
          <a:lstStyle/>
          <a:p>
            <a:pPr fontAlgn="auto"/>
            <a:r>
              <a:rPr lang="zh-CN" altLang="en-US" strike="noStrike" noProof="1"/>
              <a:t>开发人员</a:t>
            </a:r>
            <a:r>
              <a:rPr lang="en-US" altLang="zh-CN" b="1" strike="noStrike" noProof="1">
                <a:solidFill>
                  <a:srgbClr val="92D050"/>
                </a:solidFill>
              </a:rPr>
              <a:t>wangxu</a:t>
            </a:r>
            <a:r>
              <a:rPr lang="zh-CN" altLang="en-US" strike="noStrike" noProof="1"/>
              <a:t>登录</a:t>
            </a:r>
            <a:r>
              <a:rPr lang="en-US" altLang="zh-CN" i="1" u="sng" strike="noStrike" noProof="1">
                <a:sym typeface="黑体" panose="02010609060101010101" charset="-122"/>
              </a:rPr>
              <a:t>http://192.168.0.49</a:t>
            </a:r>
            <a:r>
              <a:rPr lang="zh-CN" altLang="en-US" strike="noStrike" noProof="1">
                <a:sym typeface="黑体" panose="02010609060101010101" charset="-122"/>
              </a:rPr>
              <a:t>，获取代码：</a:t>
            </a:r>
          </a:p>
          <a:p>
            <a:pPr marL="0" indent="0" fontAlgn="auto">
              <a:buNone/>
            </a:pPr>
            <a:r>
              <a:rPr lang="zh-CN" altLang="en-US" strike="noStrike" noProof="1">
                <a:sym typeface="黑体" panose="02010609060101010101" charset="-122"/>
              </a:rPr>
              <a:t>【</a:t>
            </a:r>
            <a:r>
              <a:rPr lang="en-US" altLang="zh-CN" strike="noStrike" noProof="1">
                <a:sym typeface="黑体" panose="02010609060101010101" charset="-122"/>
              </a:rPr>
              <a:t>Projects</a:t>
            </a:r>
            <a:r>
              <a:rPr lang="zh-CN" altLang="en-US" strike="noStrike" noProof="1">
                <a:sym typeface="黑体" panose="02010609060101010101" charset="-122"/>
              </a:rPr>
              <a:t>】</a:t>
            </a:r>
            <a:r>
              <a:rPr lang="en-US" altLang="zh-CN" strike="noStrike" noProof="1">
                <a:sym typeface="黑体" panose="02010609060101010101" charset="-122"/>
              </a:rPr>
              <a:t>——</a:t>
            </a:r>
            <a:r>
              <a:rPr lang="zh-CN" altLang="en-US" strike="noStrike" noProof="1">
                <a:sym typeface="黑体" panose="02010609060101010101" charset="-122"/>
              </a:rPr>
              <a:t>【</a:t>
            </a:r>
            <a:r>
              <a:rPr lang="en-US" altLang="zh-CN" strike="noStrike" noProof="1">
                <a:sym typeface="黑体" panose="02010609060101010101" charset="-122"/>
              </a:rPr>
              <a:t>List</a:t>
            </a:r>
            <a:r>
              <a:rPr lang="zh-CN" altLang="en-US" strike="noStrike" noProof="1">
                <a:sym typeface="黑体" panose="02010609060101010101" charset="-122"/>
              </a:rPr>
              <a:t>】</a:t>
            </a:r>
            <a:r>
              <a:rPr lang="en-US" altLang="zh-CN" strike="noStrike" noProof="1">
                <a:sym typeface="黑体" panose="02010609060101010101" charset="-122"/>
              </a:rPr>
              <a:t>——</a:t>
            </a:r>
            <a:r>
              <a:rPr lang="zh-CN" altLang="en-US" strike="noStrike" noProof="1">
                <a:sym typeface="黑体" panose="02010609060101010101" charset="-122"/>
              </a:rPr>
              <a:t>【</a:t>
            </a:r>
            <a:r>
              <a:rPr lang="en-US" altLang="zh-CN" strike="noStrike" noProof="1">
                <a:sym typeface="黑体" panose="02010609060101010101" charset="-122"/>
              </a:rPr>
              <a:t>test</a:t>
            </a:r>
            <a:r>
              <a:rPr lang="zh-CN" altLang="en-US" strike="noStrike" noProof="1">
                <a:sym typeface="黑体" panose="02010609060101010101" charset="-122"/>
              </a:rPr>
              <a:t>】</a:t>
            </a:r>
            <a:r>
              <a:rPr lang="en-US" altLang="zh-CN" strike="noStrike" noProof="1">
                <a:sym typeface="黑体" panose="02010609060101010101" charset="-122"/>
              </a:rPr>
              <a:t>——</a:t>
            </a:r>
            <a:r>
              <a:rPr lang="zh-CN" altLang="en-US" strike="noStrike" noProof="1">
                <a:sym typeface="黑体" panose="02010609060101010101" charset="-122"/>
              </a:rPr>
              <a:t>【</a:t>
            </a:r>
            <a:r>
              <a:rPr lang="en-US" altLang="zh-CN" strike="noStrike" noProof="1">
                <a:sym typeface="黑体" panose="02010609060101010101" charset="-122"/>
              </a:rPr>
              <a:t>Gerneral</a:t>
            </a:r>
            <a:r>
              <a:rPr lang="zh-CN" altLang="en-US" strike="noStrike" noProof="1">
                <a:sym typeface="黑体" panose="02010609060101010101" charset="-122"/>
              </a:rPr>
              <a:t>】，选中【</a:t>
            </a:r>
            <a:r>
              <a:rPr lang="en-US" altLang="zh-CN" strike="noStrike" noProof="1">
                <a:solidFill>
                  <a:srgbClr val="FF0000"/>
                </a:solidFill>
                <a:sym typeface="黑体" panose="02010609060101010101" charset="-122"/>
              </a:rPr>
              <a:t>Clone with commit-msg hook</a:t>
            </a:r>
            <a:r>
              <a:rPr lang="zh-CN" altLang="en-US" strike="noStrike" noProof="1">
                <a:sym typeface="黑体" panose="02010609060101010101" charset="-122"/>
              </a:rPr>
              <a:t>】和【</a:t>
            </a:r>
            <a:r>
              <a:rPr lang="en-US" altLang="zh-CN" strike="noStrike" noProof="1">
                <a:solidFill>
                  <a:srgbClr val="FF0000"/>
                </a:solidFill>
                <a:sym typeface="黑体" panose="02010609060101010101" charset="-122"/>
              </a:rPr>
              <a:t>ssh</a:t>
            </a:r>
            <a:r>
              <a:rPr lang="zh-CN" altLang="en-US" strike="noStrike" noProof="1">
                <a:sym typeface="黑体" panose="02010609060101010101" charset="-122"/>
              </a:rPr>
              <a:t>】，如下，复制蓝底的内容</a:t>
            </a:r>
            <a:endParaRPr lang="en-US" altLang="zh-CN" strike="noStrike" noProof="1">
              <a:sym typeface="黑体" panose="02010609060101010101" charset="-122"/>
            </a:endParaRPr>
          </a:p>
          <a:p>
            <a:pPr marL="0" indent="0" fontAlgn="auto">
              <a:buNone/>
            </a:pPr>
            <a:endParaRPr lang="en-US" altLang="zh-CN" strike="noStrike" noProof="1">
              <a:sym typeface="黑体" panose="02010609060101010101" charset="-122"/>
            </a:endParaRPr>
          </a:p>
        </p:txBody>
      </p:sp>
      <p:pic>
        <p:nvPicPr>
          <p:cNvPr id="54275" name="图片 3"/>
          <p:cNvPicPr>
            <a:picLocks noChangeAspect="1"/>
          </p:cNvPicPr>
          <p:nvPr/>
        </p:nvPicPr>
        <p:blipFill>
          <a:blip r:embed="rId3" cstate="print"/>
          <a:stretch>
            <a:fillRect/>
          </a:stretch>
        </p:blipFill>
        <p:spPr>
          <a:xfrm>
            <a:off x="1619672" y="2924944"/>
            <a:ext cx="5762625" cy="2447925"/>
          </a:xfrm>
          <a:prstGeom prst="rect">
            <a:avLst/>
          </a:prstGeom>
          <a:noFill/>
          <a:ln w="9525">
            <a:noFill/>
          </a:ln>
        </p:spPr>
      </p:pic>
      <p:sp>
        <p:nvSpPr>
          <p:cNvPr id="5" name="矩形 4"/>
          <p:cNvSpPr/>
          <p:nvPr/>
        </p:nvSpPr>
        <p:spPr>
          <a:xfrm>
            <a:off x="395536" y="5373216"/>
            <a:ext cx="8352928" cy="1477328"/>
          </a:xfrm>
          <a:prstGeom prst="rect">
            <a:avLst/>
          </a:prstGeom>
        </p:spPr>
        <p:txBody>
          <a:bodyPr wrap="square">
            <a:spAutoFit/>
          </a:bodyPr>
          <a:lstStyle/>
          <a:p>
            <a:r>
              <a:rPr lang="zh-CN" altLang="en-US" dirty="0" smtClean="0"/>
              <a:t>默认三种都允许，也可以在</a:t>
            </a:r>
            <a:r>
              <a:rPr lang="en-US" altLang="zh-CN" dirty="0" err="1" smtClean="0"/>
              <a:t>code_review_site/etc/gerrit.config</a:t>
            </a:r>
            <a:r>
              <a:rPr lang="zh-CN" altLang="en-US" dirty="0" smtClean="0"/>
              <a:t>中配置：</a:t>
            </a:r>
            <a:endParaRPr lang="en-US" altLang="zh-CN" dirty="0" smtClean="0"/>
          </a:p>
          <a:p>
            <a:r>
              <a:rPr lang="en-US" altLang="zh-CN" dirty="0" smtClean="0"/>
              <a:t>[download]</a:t>
            </a:r>
          </a:p>
          <a:p>
            <a:r>
              <a:rPr lang="en-US" altLang="zh-CN" dirty="0" smtClean="0"/>
              <a:t>	scheme = </a:t>
            </a:r>
            <a:r>
              <a:rPr lang="en-US" altLang="zh-CN" dirty="0" err="1" smtClean="0"/>
              <a:t>ssh</a:t>
            </a:r>
            <a:endParaRPr lang="en-US" altLang="zh-CN" dirty="0" smtClean="0"/>
          </a:p>
          <a:p>
            <a:r>
              <a:rPr lang="en-US" altLang="zh-CN" dirty="0" smtClean="0"/>
              <a:t>	scheme = http</a:t>
            </a:r>
            <a:r>
              <a:rPr lang="zh-CN" altLang="en-US" dirty="0" smtClean="0"/>
              <a:t>　　　</a:t>
            </a:r>
            <a:r>
              <a:rPr lang="en-US" altLang="zh-CN" dirty="0" smtClean="0"/>
              <a:t>#</a:t>
            </a:r>
            <a:r>
              <a:rPr lang="zh-CN" altLang="en-US" dirty="0" smtClean="0"/>
              <a:t>认证</a:t>
            </a:r>
            <a:r>
              <a:rPr lang="en-US" altLang="zh-CN" dirty="0" smtClean="0"/>
              <a:t>http</a:t>
            </a:r>
            <a:r>
              <a:rPr lang="zh-CN" altLang="en-US" dirty="0" smtClean="0"/>
              <a:t>下载</a:t>
            </a:r>
            <a:endParaRPr lang="en-US" altLang="zh-CN" dirty="0" smtClean="0"/>
          </a:p>
          <a:p>
            <a:r>
              <a:rPr lang="en-US" altLang="zh-CN" dirty="0" smtClean="0"/>
              <a:t>	scheme = </a:t>
            </a:r>
            <a:r>
              <a:rPr lang="en-US" altLang="zh-CN" dirty="0" err="1" smtClean="0"/>
              <a:t>anon_http</a:t>
            </a:r>
            <a:r>
              <a:rPr lang="en-US" altLang="zh-CN" dirty="0" smtClean="0"/>
              <a:t> #</a:t>
            </a:r>
            <a:r>
              <a:rPr lang="zh-CN" altLang="en-US" dirty="0" smtClean="0"/>
              <a:t>匿名</a:t>
            </a:r>
            <a:r>
              <a:rPr lang="en-US" altLang="zh-CN" dirty="0" smtClean="0"/>
              <a:t>http</a:t>
            </a:r>
            <a:r>
              <a:rPr lang="zh-CN" altLang="en-US" dirty="0" smtClean="0"/>
              <a:t>下载</a:t>
            </a:r>
            <a:endParaRPr lang="zh-CN" altLang="en-US" dirty="0"/>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lIns="91440" tIns="45720" rIns="91440" bIns="45720" anchor="ctr"/>
          <a:lstStyle/>
          <a:p>
            <a:r>
              <a:rPr lang="en-US" altLang="zh-CN"/>
              <a:t>Gerrit——developers</a:t>
            </a:r>
            <a:r>
              <a:rPr lang="zh-CN" altLang="en-US"/>
              <a:t>获取代码</a:t>
            </a:r>
          </a:p>
        </p:txBody>
      </p:sp>
      <p:sp>
        <p:nvSpPr>
          <p:cNvPr id="3" name="内容占位符 2"/>
          <p:cNvSpPr>
            <a:spLocks noGrp="1"/>
          </p:cNvSpPr>
          <p:nvPr>
            <p:ph idx="1"/>
          </p:nvPr>
        </p:nvSpPr>
        <p:spPr/>
        <p:txBody>
          <a:bodyPr lIns="91440" tIns="45720" rIns="91440" bIns="45720" anchor="t"/>
          <a:lstStyle/>
          <a:p>
            <a:pPr marL="0" indent="0">
              <a:lnSpc>
                <a:spcPct val="80000"/>
              </a:lnSpc>
              <a:buNone/>
            </a:pPr>
            <a:r>
              <a:rPr lang="zh-CN" altLang="en-US" sz="1800" b="1" i="1">
                <a:solidFill>
                  <a:srgbClr val="92D050"/>
                </a:solidFill>
              </a:rPr>
              <a:t>wangxu</a:t>
            </a:r>
            <a:r>
              <a:rPr lang="zh-CN" altLang="en-US" sz="1800" i="1"/>
              <a:t>@192.168.244.129[14:08:13]:~$ </a:t>
            </a:r>
            <a:r>
              <a:rPr lang="zh-CN" altLang="en-US" sz="1800" i="1">
                <a:solidFill>
                  <a:srgbClr val="00B050"/>
                </a:solidFill>
              </a:rPr>
              <a:t>git clone ssh://wangxu@192.168.0.49:29418/test &amp;&amp; scp -p -P 29418 wangxu@192.168.0.49:hooks/commit-msg test/.git/hooks/</a:t>
            </a:r>
          </a:p>
          <a:p>
            <a:pPr marL="0" indent="0">
              <a:lnSpc>
                <a:spcPct val="80000"/>
              </a:lnSpc>
              <a:buNone/>
            </a:pPr>
            <a:r>
              <a:rPr lang="zh-CN" altLang="en-US" sz="1800" i="1"/>
              <a:t>Cloning into 'test'...</a:t>
            </a:r>
          </a:p>
          <a:p>
            <a:pPr marL="0" indent="0">
              <a:lnSpc>
                <a:spcPct val="80000"/>
              </a:lnSpc>
              <a:buNone/>
            </a:pPr>
            <a:r>
              <a:rPr lang="zh-CN" altLang="en-US" sz="1800" i="1"/>
              <a:t>remote: Counting objects: 34, done</a:t>
            </a:r>
          </a:p>
          <a:p>
            <a:pPr marL="0" indent="0">
              <a:lnSpc>
                <a:spcPct val="80000"/>
              </a:lnSpc>
              <a:buNone/>
            </a:pPr>
            <a:r>
              <a:rPr lang="zh-CN" altLang="en-US" sz="1800" i="1"/>
              <a:t>remote: Finding sources: 100% (34/34)</a:t>
            </a:r>
          </a:p>
          <a:p>
            <a:pPr marL="0" indent="0">
              <a:lnSpc>
                <a:spcPct val="80000"/>
              </a:lnSpc>
              <a:buNone/>
            </a:pPr>
            <a:r>
              <a:rPr lang="zh-CN" altLang="en-US" sz="1800" i="1"/>
              <a:t>remote: Total 34 (delta 0), reused 28 (delta 0)</a:t>
            </a:r>
          </a:p>
          <a:p>
            <a:pPr marL="0" indent="0">
              <a:lnSpc>
                <a:spcPct val="80000"/>
              </a:lnSpc>
              <a:buNone/>
            </a:pPr>
            <a:r>
              <a:rPr lang="zh-CN" altLang="en-US" sz="1800" i="1"/>
              <a:t>Receiving objects: 100% (34/34), 4.05 KiB | 0 bytes/s, done.</a:t>
            </a:r>
          </a:p>
          <a:p>
            <a:pPr marL="0" indent="0">
              <a:lnSpc>
                <a:spcPct val="80000"/>
              </a:lnSpc>
              <a:buNone/>
            </a:pPr>
            <a:r>
              <a:rPr lang="zh-CN" altLang="en-US" sz="1800" i="1"/>
              <a:t>commit-msg                                                                                                                                                                      100% 4693    41.4KB/s   00:00</a:t>
            </a:r>
          </a:p>
          <a:p>
            <a:pPr marL="0" indent="0">
              <a:lnSpc>
                <a:spcPct val="80000"/>
              </a:lnSpc>
              <a:buNone/>
            </a:pPr>
            <a:r>
              <a:rPr lang="zh-CN" altLang="en-US" sz="1800" b="1" i="1">
                <a:solidFill>
                  <a:srgbClr val="92D050"/>
                </a:solidFill>
              </a:rPr>
              <a:t>wangxu</a:t>
            </a:r>
            <a:r>
              <a:rPr lang="zh-CN" altLang="en-US" sz="1800" i="1"/>
              <a:t>@192.168.244.129[14:20:47]:~/test$ </a:t>
            </a:r>
            <a:r>
              <a:rPr lang="en-US" altLang="zh-CN" sz="1800" i="1">
                <a:solidFill>
                  <a:srgbClr val="00B050"/>
                </a:solidFill>
              </a:rPr>
              <a:t>cd test</a:t>
            </a:r>
          </a:p>
          <a:p>
            <a:pPr marL="0" indent="0">
              <a:lnSpc>
                <a:spcPct val="80000"/>
              </a:lnSpc>
              <a:buNone/>
            </a:pPr>
            <a:r>
              <a:rPr lang="zh-CN" altLang="en-US" sz="1800" i="1"/>
              <a:t>wangxu@192.168.244.129[14:58:32]:~/test$ </a:t>
            </a:r>
            <a:r>
              <a:rPr lang="zh-CN" altLang="en-US" sz="1800" i="1">
                <a:solidFill>
                  <a:srgbClr val="00B050"/>
                </a:solidFill>
              </a:rPr>
              <a:t>git checkout -b branch2</a:t>
            </a:r>
            <a:r>
              <a:rPr lang="zh-CN" altLang="en-US" sz="1800" i="1"/>
              <a:t> </a:t>
            </a:r>
            <a:r>
              <a:rPr lang="zh-CN" altLang="en-US" sz="1800" i="1">
                <a:solidFill>
                  <a:srgbClr val="00B050"/>
                </a:solidFill>
              </a:rPr>
              <a:t>origin/branch2</a:t>
            </a:r>
          </a:p>
          <a:p>
            <a:pPr marL="0" indent="0">
              <a:lnSpc>
                <a:spcPct val="80000"/>
              </a:lnSpc>
              <a:buNone/>
            </a:pPr>
            <a:r>
              <a:rPr lang="zh-CN" altLang="en-US" sz="1800" i="1"/>
              <a:t>Branch branch2 set up to track remote branch branch2 from origin.</a:t>
            </a:r>
          </a:p>
          <a:p>
            <a:pPr marL="0" indent="0">
              <a:lnSpc>
                <a:spcPct val="80000"/>
              </a:lnSpc>
              <a:buNone/>
            </a:pPr>
            <a:r>
              <a:rPr lang="zh-CN" altLang="en-US" sz="1800" i="1"/>
              <a:t>Switched to a new branch 'branch2'</a:t>
            </a:r>
          </a:p>
        </p:txBody>
      </p:sp>
      <p:sp>
        <p:nvSpPr>
          <p:cNvPr id="5" name="圆角矩形标注 4"/>
          <p:cNvSpPr/>
          <p:nvPr/>
        </p:nvSpPr>
        <p:spPr>
          <a:xfrm>
            <a:off x="4644009" y="2189163"/>
            <a:ext cx="4374580" cy="611188"/>
          </a:xfrm>
          <a:prstGeom prst="wedgeRoundRectCallout">
            <a:avLst>
              <a:gd name="adj1" fmla="val -35480"/>
              <a:gd name="adj2" fmla="val -75922"/>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在自己的开发环境执行上一步复制的指令</a:t>
            </a:r>
          </a:p>
        </p:txBody>
      </p:sp>
      <p:sp>
        <p:nvSpPr>
          <p:cNvPr id="6" name="圆角矩形标注 5"/>
          <p:cNvSpPr/>
          <p:nvPr/>
        </p:nvSpPr>
        <p:spPr>
          <a:xfrm>
            <a:off x="6084888" y="4095750"/>
            <a:ext cx="2015504" cy="496888"/>
          </a:xfrm>
          <a:prstGeom prst="wedgeRoundRectCallout">
            <a:avLst>
              <a:gd name="adj1" fmla="val -39090"/>
              <a:gd name="adj2" fmla="val 76479"/>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拉取</a:t>
            </a:r>
            <a:r>
              <a:rPr lang="en-US" altLang="zh-CN" strike="noStrike" noProof="1"/>
              <a:t>branch2</a:t>
            </a:r>
            <a:r>
              <a:rPr lang="zh-CN" altLang="en-US" strike="noStrike" noProof="1"/>
              <a:t>分支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blinds(horizontal)">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lIns="91440" tIns="45720" rIns="91440" bIns="45720" anchor="ctr"/>
          <a:lstStyle/>
          <a:p>
            <a:r>
              <a:rPr lang="en-US" altLang="zh-CN" dirty="0"/>
              <a:t>Code </a:t>
            </a:r>
            <a:r>
              <a:rPr lang="en-US" altLang="zh-CN" dirty="0" smtClean="0"/>
              <a:t>Review</a:t>
            </a:r>
            <a:r>
              <a:rPr lang="zh-CN" altLang="en-US" dirty="0" smtClean="0"/>
              <a:t>的两种方</a:t>
            </a:r>
            <a:r>
              <a:rPr lang="zh-CN" altLang="en-US" dirty="0"/>
              <a:t>式</a:t>
            </a:r>
          </a:p>
        </p:txBody>
      </p:sp>
      <p:sp>
        <p:nvSpPr>
          <p:cNvPr id="3" name="内容占位符 2"/>
          <p:cNvSpPr>
            <a:spLocks noGrp="1"/>
          </p:cNvSpPr>
          <p:nvPr>
            <p:ph idx="1"/>
          </p:nvPr>
        </p:nvSpPr>
        <p:spPr/>
        <p:txBody>
          <a:bodyPr/>
          <a:lstStyle/>
          <a:p>
            <a:pPr fontAlgn="auto"/>
            <a:r>
              <a:rPr lang="en-US" altLang="zh-CN" strike="noStrike" noProof="1"/>
              <a:t>Pre-Commit Reviews</a:t>
            </a:r>
          </a:p>
          <a:p>
            <a:pPr marL="0" indent="0" fontAlgn="auto">
              <a:buNone/>
            </a:pPr>
            <a:r>
              <a:rPr lang="zh-CN" altLang="en-US" strike="noStrike" noProof="1"/>
              <a:t>提交前的代</a:t>
            </a:r>
            <a:r>
              <a:rPr lang="zh-CN" altLang="en-US" strike="noStrike" noProof="1" smtClean="0"/>
              <a:t>码</a:t>
            </a:r>
            <a:r>
              <a:rPr lang="zh-CN" altLang="en-US" noProof="1" smtClean="0"/>
              <a:t>评审</a:t>
            </a:r>
            <a:r>
              <a:rPr lang="en-US" altLang="zh-CN" strike="noStrike" noProof="1" smtClean="0"/>
              <a:t>——</a:t>
            </a:r>
            <a:r>
              <a:rPr lang="zh-CN" altLang="en-US" strike="noStrike" noProof="1"/>
              <a:t>在代码被提交前确保所有的编码标准被执</a:t>
            </a:r>
            <a:r>
              <a:rPr lang="zh-CN" altLang="en-US" noProof="1" smtClean="0"/>
              <a:t>行，防患于未然</a:t>
            </a:r>
            <a:r>
              <a:rPr lang="zh-CN" altLang="en-US" strike="noStrike" noProof="1" smtClean="0"/>
              <a:t>。</a:t>
            </a:r>
            <a:endParaRPr lang="en-US" altLang="zh-CN" strike="noStrike" noProof="1" smtClean="0"/>
          </a:p>
          <a:p>
            <a:pPr marL="0" indent="0" fontAlgn="auto">
              <a:buNone/>
            </a:pPr>
            <a:endParaRPr lang="en-US" altLang="zh-CN" strike="noStrike" noProof="1"/>
          </a:p>
          <a:p>
            <a:pPr fontAlgn="auto"/>
            <a:r>
              <a:rPr lang="en-US" altLang="zh-CN" strike="noStrike" noProof="1" smtClean="0"/>
              <a:t>Post-Commit Reviews                                                </a:t>
            </a:r>
            <a:endParaRPr lang="en-US" altLang="zh-CN" strike="noStrike" noProof="1"/>
          </a:p>
          <a:p>
            <a:pPr marL="0" indent="0" fontAlgn="auto">
              <a:buNone/>
            </a:pPr>
            <a:r>
              <a:rPr lang="zh-CN" altLang="en-US" strike="noStrike" noProof="1"/>
              <a:t>提交后的代</a:t>
            </a:r>
            <a:r>
              <a:rPr lang="zh-CN" altLang="en-US" strike="noStrike" noProof="1" smtClean="0"/>
              <a:t>码</a:t>
            </a:r>
            <a:r>
              <a:rPr lang="zh-CN" altLang="en-US" noProof="1" smtClean="0"/>
              <a:t>评审</a:t>
            </a:r>
            <a:r>
              <a:rPr lang="en-US" altLang="zh-CN" strike="noStrike" noProof="1" smtClean="0"/>
              <a:t>——</a:t>
            </a:r>
            <a:r>
              <a:rPr lang="zh-CN" altLang="en-US" strike="noStrike" noProof="1"/>
              <a:t>快速开发、快速提交、快速发</a:t>
            </a:r>
            <a:r>
              <a:rPr lang="zh-CN" altLang="en-US" strike="noStrike" noProof="1" smtClean="0"/>
              <a:t>版，后续再做</a:t>
            </a:r>
            <a:r>
              <a:rPr lang="en-US" altLang="zh-CN" strike="noStrike" noProof="1" smtClean="0"/>
              <a:t>Code Review</a:t>
            </a:r>
            <a:r>
              <a:rPr lang="zh-CN" altLang="en-US" strike="noStrike" noProof="1" smtClean="0"/>
              <a:t>，亡羊补牢。</a:t>
            </a:r>
            <a:endParaRPr lang="en-US" altLang="zh-CN" noProof="1" smtClean="0"/>
          </a:p>
          <a:p>
            <a:endParaRPr lang="en-US" altLang="zh-CN" noProof="1" smtClean="0"/>
          </a:p>
          <a:p>
            <a:r>
              <a:rPr lang="zh-CN" altLang="en-US" noProof="1" smtClean="0"/>
              <a:t>今天的主题：</a:t>
            </a:r>
            <a:r>
              <a:rPr lang="en-US" altLang="zh-CN" noProof="1" smtClean="0"/>
              <a:t>Pre-Commit Reviews</a:t>
            </a:r>
            <a:endParaRPr lang="zh-CN" altLang="en-US"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lIns="91440" tIns="45720" rIns="91440" bIns="45720" anchor="ctr"/>
          <a:lstStyle/>
          <a:p>
            <a:r>
              <a:rPr lang="en-US" altLang="zh-CN" dirty="0" err="1"/>
              <a:t>Gerrit</a:t>
            </a:r>
            <a:r>
              <a:rPr lang="en-US" altLang="zh-CN" dirty="0"/>
              <a:t>——developers</a:t>
            </a:r>
            <a:r>
              <a:rPr lang="zh-CN" altLang="en-US" dirty="0"/>
              <a:t>修改代码</a:t>
            </a:r>
            <a:r>
              <a:rPr lang="zh-CN" altLang="en-US" dirty="0" smtClean="0"/>
              <a:t>并</a:t>
            </a:r>
            <a:r>
              <a:rPr lang="en-US" altLang="zh-CN" dirty="0" smtClean="0"/>
              <a:t>commit</a:t>
            </a:r>
            <a:r>
              <a:rPr lang="zh-CN" altLang="en-US" dirty="0" smtClean="0"/>
              <a:t>到本地仓库</a:t>
            </a:r>
            <a:endParaRPr lang="en-US" altLang="zh-CN" dirty="0"/>
          </a:p>
        </p:txBody>
      </p:sp>
      <p:sp>
        <p:nvSpPr>
          <p:cNvPr id="56322" name="内容占位符 2"/>
          <p:cNvSpPr>
            <a:spLocks noGrp="1"/>
          </p:cNvSpPr>
          <p:nvPr>
            <p:ph idx="1"/>
          </p:nvPr>
        </p:nvSpPr>
        <p:spPr/>
        <p:txBody>
          <a:bodyPr lIns="91440" tIns="45720" rIns="91440" bIns="45720" anchor="t"/>
          <a:lstStyle/>
          <a:p>
            <a:pPr marL="0" indent="0">
              <a:lnSpc>
                <a:spcPct val="80000"/>
              </a:lnSpc>
              <a:buNone/>
            </a:pPr>
            <a:r>
              <a:rPr lang="zh-CN" altLang="en-US" sz="1800" b="1" i="1" dirty="0">
                <a:solidFill>
                  <a:srgbClr val="92D050"/>
                </a:solidFill>
              </a:rPr>
              <a:t>wangxu</a:t>
            </a:r>
            <a:r>
              <a:rPr lang="zh-CN" altLang="en-US" sz="1800" i="1" dirty="0"/>
              <a:t>@192.168.244.129[15:05:30]:~/test$ </a:t>
            </a:r>
            <a:r>
              <a:rPr lang="zh-CN" altLang="en-US" sz="1800" i="1" dirty="0">
                <a:solidFill>
                  <a:srgbClr val="00B050"/>
                </a:solidFill>
              </a:rPr>
              <a:t>echo 'this is wangxu!!!' &gt; README.md</a:t>
            </a:r>
          </a:p>
          <a:p>
            <a:pPr marL="0" indent="0">
              <a:lnSpc>
                <a:spcPct val="80000"/>
              </a:lnSpc>
              <a:buNone/>
            </a:pPr>
            <a:r>
              <a:rPr lang="zh-CN" altLang="en-US" sz="1800" b="1" i="1" dirty="0">
                <a:solidFill>
                  <a:srgbClr val="92D050"/>
                </a:solidFill>
              </a:rPr>
              <a:t>wangxu</a:t>
            </a:r>
            <a:r>
              <a:rPr lang="zh-CN" altLang="en-US" sz="1800" i="1" dirty="0"/>
              <a:t>@192.168.244.129[15:05:36]:~/test$ cat README.md </a:t>
            </a:r>
          </a:p>
          <a:p>
            <a:pPr marL="0" indent="0">
              <a:lnSpc>
                <a:spcPct val="80000"/>
              </a:lnSpc>
              <a:buNone/>
            </a:pPr>
            <a:r>
              <a:rPr lang="zh-CN" altLang="en-US" sz="1800" i="1" dirty="0">
                <a:solidFill>
                  <a:srgbClr val="FFFF00"/>
                </a:solidFill>
              </a:rPr>
              <a:t>this is wangxu!!!</a:t>
            </a:r>
          </a:p>
          <a:p>
            <a:pPr marL="0" indent="0">
              <a:lnSpc>
                <a:spcPct val="80000"/>
              </a:lnSpc>
              <a:buNone/>
            </a:pPr>
            <a:r>
              <a:rPr lang="zh-CN" altLang="en-US" sz="1800" b="1" i="1" dirty="0">
                <a:solidFill>
                  <a:srgbClr val="92D050"/>
                </a:solidFill>
              </a:rPr>
              <a:t>wangxu</a:t>
            </a:r>
            <a:r>
              <a:rPr lang="zh-CN" altLang="en-US" sz="1800" i="1" dirty="0"/>
              <a:t>@192.168.244.129[15:05:40]:~/test$ </a:t>
            </a:r>
            <a:endParaRPr lang="en-US" altLang="zh-CN" sz="1800" i="1" dirty="0" smtClean="0"/>
          </a:p>
          <a:p>
            <a:pPr marL="0" indent="0">
              <a:lnSpc>
                <a:spcPct val="80000"/>
              </a:lnSpc>
              <a:buNone/>
            </a:pPr>
            <a:r>
              <a:rPr lang="en-US" altLang="zh-CN" sz="1800" i="1" dirty="0" err="1" smtClean="0">
                <a:solidFill>
                  <a:srgbClr val="00B050"/>
                </a:solidFill>
              </a:rPr>
              <a:t>git</a:t>
            </a:r>
            <a:r>
              <a:rPr lang="en-US" altLang="zh-CN" sz="1800" i="1" dirty="0" smtClean="0">
                <a:solidFill>
                  <a:srgbClr val="00B050"/>
                </a:solidFill>
              </a:rPr>
              <a:t> add </a:t>
            </a:r>
            <a:r>
              <a:rPr lang="zh-CN" altLang="en-US" sz="1800" i="1" dirty="0" smtClean="0">
                <a:solidFill>
                  <a:srgbClr val="00B050"/>
                </a:solidFill>
              </a:rPr>
              <a:t>README.md</a:t>
            </a:r>
            <a:endParaRPr lang="en-US" altLang="zh-CN" sz="1800" i="1" dirty="0" smtClean="0">
              <a:solidFill>
                <a:srgbClr val="00B050"/>
              </a:solidFill>
            </a:endParaRPr>
          </a:p>
          <a:p>
            <a:pPr marL="0" indent="0">
              <a:lnSpc>
                <a:spcPct val="80000"/>
              </a:lnSpc>
              <a:buNone/>
            </a:pPr>
            <a:r>
              <a:rPr lang="zh-CN" altLang="en-US" sz="1800" i="1" dirty="0" smtClean="0">
                <a:solidFill>
                  <a:srgbClr val="00B050"/>
                </a:solidFill>
              </a:rPr>
              <a:t>git commit </a:t>
            </a:r>
            <a:r>
              <a:rPr lang="zh-CN" altLang="en-US" sz="1800" i="1" dirty="0">
                <a:solidFill>
                  <a:srgbClr val="00B050"/>
                </a:solidFill>
              </a:rPr>
              <a:t>-m "update file README.md"</a:t>
            </a:r>
          </a:p>
          <a:p>
            <a:pPr marL="0" indent="0">
              <a:lnSpc>
                <a:spcPct val="80000"/>
              </a:lnSpc>
              <a:buNone/>
            </a:pPr>
            <a:r>
              <a:rPr lang="zh-CN" altLang="en-US" sz="1800" i="1" dirty="0"/>
              <a:t>[branch2 326a6e8] update file README.md</a:t>
            </a:r>
          </a:p>
          <a:p>
            <a:pPr marL="0" indent="0">
              <a:lnSpc>
                <a:spcPct val="80000"/>
              </a:lnSpc>
              <a:buNone/>
            </a:pPr>
            <a:r>
              <a:rPr lang="zh-CN" altLang="en-US" sz="1800" i="1" dirty="0"/>
              <a:t> 1 file changed, 1 insertion(+), 1 deletion(-)</a:t>
            </a:r>
          </a:p>
          <a:p>
            <a:pPr marL="0" indent="0">
              <a:lnSpc>
                <a:spcPct val="80000"/>
              </a:lnSpc>
              <a:buNone/>
            </a:pPr>
            <a:endParaRPr lang="zh-CN" altLang="en-US" sz="1800" i="1" dirty="0"/>
          </a:p>
        </p:txBody>
      </p:sp>
      <p:sp>
        <p:nvSpPr>
          <p:cNvPr id="6" name="圆角矩形标注 5"/>
          <p:cNvSpPr/>
          <p:nvPr/>
        </p:nvSpPr>
        <p:spPr>
          <a:xfrm>
            <a:off x="5004048" y="2924944"/>
            <a:ext cx="3282950" cy="496888"/>
          </a:xfrm>
          <a:prstGeom prst="wedgeRoundRectCallout">
            <a:avLst>
              <a:gd name="adj1" fmla="val -96284"/>
              <a:gd name="adj2" fmla="val -2069"/>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en-US" altLang="zh-CN" strike="noStrike" noProof="1"/>
              <a:t>commit</a:t>
            </a:r>
            <a:r>
              <a:rPr lang="zh-CN" altLang="en-US" strike="noStrike" noProof="1"/>
              <a:t>到本地</a:t>
            </a:r>
            <a:r>
              <a:rPr lang="en-US" altLang="zh-CN" strike="noStrike" noProof="1"/>
              <a:t>branch2</a:t>
            </a:r>
            <a:r>
              <a:rPr lang="zh-CN" altLang="en-US" strike="noStrike" noProof="1"/>
              <a:t>分支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lIns="91440" tIns="45720" rIns="91440" bIns="45720" anchor="ctr"/>
          <a:lstStyle/>
          <a:p>
            <a:r>
              <a:rPr lang="en-US" altLang="zh-CN" dirty="0" err="1"/>
              <a:t>Gerrit</a:t>
            </a:r>
            <a:r>
              <a:rPr lang="en-US" altLang="zh-CN" dirty="0"/>
              <a:t>——</a:t>
            </a:r>
            <a:r>
              <a:rPr lang="en-US" altLang="zh-CN" dirty="0" smtClean="0"/>
              <a:t>developers</a:t>
            </a:r>
            <a:r>
              <a:rPr lang="zh-CN" altLang="en-US" dirty="0" smtClean="0"/>
              <a:t> </a:t>
            </a:r>
            <a:r>
              <a:rPr lang="en-US" altLang="zh-CN" dirty="0" smtClean="0"/>
              <a:t>push</a:t>
            </a:r>
            <a:r>
              <a:rPr lang="zh-CN" altLang="en-US" dirty="0"/>
              <a:t>代码到远</a:t>
            </a:r>
            <a:r>
              <a:rPr lang="zh-CN" altLang="en-US" dirty="0" smtClean="0"/>
              <a:t>程仓库</a:t>
            </a:r>
            <a:endParaRPr lang="zh-CN" altLang="en-US" dirty="0"/>
          </a:p>
        </p:txBody>
      </p:sp>
      <p:sp>
        <p:nvSpPr>
          <p:cNvPr id="57346" name="内容占位符 2"/>
          <p:cNvSpPr>
            <a:spLocks noGrp="1"/>
          </p:cNvSpPr>
          <p:nvPr>
            <p:ph idx="1"/>
          </p:nvPr>
        </p:nvSpPr>
        <p:spPr/>
        <p:txBody>
          <a:bodyPr lIns="91440" tIns="45720" rIns="91440" bIns="45720" anchor="t"/>
          <a:lstStyle/>
          <a:p>
            <a:pPr marL="0" indent="0">
              <a:lnSpc>
                <a:spcPct val="80000"/>
              </a:lnSpc>
              <a:buNone/>
            </a:pPr>
            <a:r>
              <a:rPr lang="zh-CN" altLang="en-US" sz="1800" b="1" i="1" dirty="0">
                <a:solidFill>
                  <a:srgbClr val="92D050"/>
                </a:solidFill>
              </a:rPr>
              <a:t>wangxu</a:t>
            </a:r>
            <a:r>
              <a:rPr lang="zh-CN" altLang="en-US" sz="1800" i="1" dirty="0"/>
              <a:t>@192.168.244.129[15:15:08]:~/test$ </a:t>
            </a:r>
            <a:r>
              <a:rPr lang="zh-CN" altLang="en-US" sz="1800" i="1" dirty="0">
                <a:solidFill>
                  <a:srgbClr val="00B050"/>
                </a:solidFill>
              </a:rPr>
              <a:t>git push origin HEAD:refs/for/branch2</a:t>
            </a:r>
            <a:r>
              <a:rPr lang="zh-CN" altLang="en-US" sz="1800" i="1" dirty="0">
                <a:solidFill>
                  <a:srgbClr val="FF0000"/>
                </a:solidFill>
              </a:rPr>
              <a:t>%submit</a:t>
            </a:r>
          </a:p>
          <a:p>
            <a:pPr marL="0" indent="0">
              <a:lnSpc>
                <a:spcPct val="80000"/>
              </a:lnSpc>
              <a:buNone/>
            </a:pPr>
            <a:r>
              <a:rPr lang="zh-CN" altLang="en-US" sz="1800" i="1" dirty="0"/>
              <a:t>Counting objects: 5, done.</a:t>
            </a:r>
          </a:p>
          <a:p>
            <a:pPr marL="0" indent="0">
              <a:lnSpc>
                <a:spcPct val="80000"/>
              </a:lnSpc>
              <a:buNone/>
            </a:pPr>
            <a:r>
              <a:rPr lang="zh-CN" altLang="en-US" sz="1800" i="1" dirty="0"/>
              <a:t>Writing objects: 100% (3/3), 305 bytes | 0 bytes/s, done.</a:t>
            </a:r>
          </a:p>
          <a:p>
            <a:pPr marL="0" indent="0">
              <a:lnSpc>
                <a:spcPct val="80000"/>
              </a:lnSpc>
              <a:buNone/>
            </a:pPr>
            <a:r>
              <a:rPr lang="zh-CN" altLang="en-US" sz="1800" i="1" dirty="0"/>
              <a:t>Total 3 (delta 0), reused 0 (delta 0)</a:t>
            </a:r>
          </a:p>
          <a:p>
            <a:pPr marL="0" indent="0">
              <a:lnSpc>
                <a:spcPct val="80000"/>
              </a:lnSpc>
              <a:buNone/>
            </a:pPr>
            <a:r>
              <a:rPr lang="zh-CN" altLang="en-US" sz="1800" i="1" dirty="0"/>
              <a:t>remote: Processing changes: new: 1, refs: 1, done    </a:t>
            </a:r>
          </a:p>
          <a:p>
            <a:pPr marL="0" indent="0">
              <a:lnSpc>
                <a:spcPct val="80000"/>
              </a:lnSpc>
              <a:buNone/>
            </a:pPr>
            <a:r>
              <a:rPr lang="zh-CN" altLang="en-US" sz="1800" i="1" dirty="0"/>
              <a:t>remote: </a:t>
            </a:r>
          </a:p>
          <a:p>
            <a:pPr marL="0" indent="0">
              <a:lnSpc>
                <a:spcPct val="80000"/>
              </a:lnSpc>
              <a:buNone/>
            </a:pPr>
            <a:r>
              <a:rPr lang="zh-CN" altLang="en-US" sz="1800" i="1" dirty="0"/>
              <a:t>remote: New Changes:</a:t>
            </a:r>
          </a:p>
          <a:p>
            <a:pPr marL="0" indent="0">
              <a:lnSpc>
                <a:spcPct val="80000"/>
              </a:lnSpc>
              <a:buNone/>
            </a:pPr>
            <a:r>
              <a:rPr lang="zh-CN" altLang="en-US" sz="1800" i="1" dirty="0"/>
              <a:t>remote:   http://192.168.0.49:8090/61 update file README.md</a:t>
            </a:r>
          </a:p>
          <a:p>
            <a:pPr marL="0" indent="0">
              <a:lnSpc>
                <a:spcPct val="80000"/>
              </a:lnSpc>
              <a:buNone/>
            </a:pPr>
            <a:r>
              <a:rPr lang="zh-CN" altLang="en-US" sz="1800" i="1" dirty="0"/>
              <a:t>remote: </a:t>
            </a:r>
          </a:p>
          <a:p>
            <a:pPr marL="0" indent="0">
              <a:lnSpc>
                <a:spcPct val="80000"/>
              </a:lnSpc>
              <a:buNone/>
            </a:pPr>
            <a:r>
              <a:rPr lang="zh-CN" altLang="en-US" sz="1800" i="1" dirty="0"/>
              <a:t>To ssh://wangxu@192.168.0.49:29418/test</a:t>
            </a:r>
          </a:p>
          <a:p>
            <a:pPr marL="0" indent="0">
              <a:lnSpc>
                <a:spcPct val="80000"/>
              </a:lnSpc>
              <a:buNone/>
            </a:pPr>
            <a:r>
              <a:rPr lang="zh-CN" altLang="en-US" sz="1800" i="1" dirty="0"/>
              <a:t> * [new branch]      HEAD -&gt; refs/for/branch2%submit</a:t>
            </a:r>
          </a:p>
        </p:txBody>
      </p:sp>
      <p:sp>
        <p:nvSpPr>
          <p:cNvPr id="6" name="圆角矩形标注 5"/>
          <p:cNvSpPr/>
          <p:nvPr/>
        </p:nvSpPr>
        <p:spPr>
          <a:xfrm>
            <a:off x="4254500" y="1616075"/>
            <a:ext cx="4889500" cy="1596901"/>
          </a:xfrm>
          <a:prstGeom prst="wedgeRoundRectCallout">
            <a:avLst>
              <a:gd name="adj1" fmla="val -57370"/>
              <a:gd name="adj2" fmla="val -30267"/>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en-US" altLang="zh-CN" strike="noStrike" noProof="1"/>
              <a:t>%submit</a:t>
            </a:r>
            <a:r>
              <a:rPr lang="zh-CN" altLang="en-US" strike="noStrike" noProof="1"/>
              <a:t>表</a:t>
            </a:r>
            <a:r>
              <a:rPr lang="zh-CN" altLang="en-US" strike="noStrike" noProof="1" smtClean="0"/>
              <a:t>示</a:t>
            </a:r>
            <a:r>
              <a:rPr lang="zh-CN" altLang="en-US" noProof="1" smtClean="0"/>
              <a:t>自动</a:t>
            </a:r>
            <a:r>
              <a:rPr lang="en-US" altLang="zh-CN" noProof="1" smtClean="0"/>
              <a:t>push</a:t>
            </a:r>
            <a:r>
              <a:rPr lang="zh-CN" altLang="en-US" strike="noStrike" noProof="1" smtClean="0"/>
              <a:t>到</a:t>
            </a:r>
            <a:r>
              <a:rPr lang="en-US" altLang="zh-CN" strike="noStrike" noProof="1" smtClean="0"/>
              <a:t>GitLab</a:t>
            </a:r>
            <a:r>
              <a:rPr lang="zh-CN" altLang="en-US" strike="noStrike" noProof="1" smtClean="0"/>
              <a:t>中，不做</a:t>
            </a:r>
            <a:r>
              <a:rPr lang="en-US" altLang="zh-CN" strike="noStrike" noProof="1" smtClean="0"/>
              <a:t>code review</a:t>
            </a:r>
            <a:r>
              <a:rPr lang="zh-CN" altLang="en-US" strike="noStrike" noProof="1" smtClean="0"/>
              <a:t>。</a:t>
            </a:r>
            <a:endParaRPr lang="en-US" altLang="zh-CN" strike="noStrike" noProof="1" smtClean="0"/>
          </a:p>
          <a:p>
            <a:pPr fontAlgn="base"/>
            <a:r>
              <a:rPr lang="zh-CN" altLang="en-US" strike="noStrike" noProof="1" smtClean="0"/>
              <a:t>如果</a:t>
            </a:r>
            <a:r>
              <a:rPr lang="zh-CN" altLang="en-US" noProof="1" smtClean="0"/>
              <a:t>不带</a:t>
            </a:r>
            <a:r>
              <a:rPr lang="en-US" altLang="zh-CN" noProof="1" smtClean="0"/>
              <a:t>’%submit’</a:t>
            </a:r>
            <a:r>
              <a:rPr lang="zh-CN" altLang="en-US" strike="noStrike" noProof="1" smtClean="0"/>
              <a:t>则</a:t>
            </a:r>
            <a:r>
              <a:rPr lang="zh-CN" altLang="en-US" strike="noStrike" noProof="1"/>
              <a:t>表示提</a:t>
            </a:r>
            <a:r>
              <a:rPr lang="zh-CN" altLang="en-US" strike="noStrike" noProof="1" smtClean="0"/>
              <a:t>交</a:t>
            </a:r>
            <a:r>
              <a:rPr lang="zh-CN" altLang="en-US" noProof="1" smtClean="0"/>
              <a:t>到</a:t>
            </a:r>
            <a:r>
              <a:rPr lang="en-US" altLang="zh-CN" noProof="1" smtClean="0"/>
              <a:t>gerrit</a:t>
            </a:r>
            <a:r>
              <a:rPr lang="zh-CN" altLang="en-US" noProof="1" smtClean="0"/>
              <a:t>先做</a:t>
            </a:r>
            <a:r>
              <a:rPr lang="en-US" altLang="zh-CN" strike="noStrike" noProof="1" smtClean="0"/>
              <a:t>code review</a:t>
            </a:r>
            <a:r>
              <a:rPr lang="zh-CN" altLang="en-US" strike="noStrike" noProof="1" smtClean="0"/>
              <a:t>。</a:t>
            </a:r>
            <a:r>
              <a:rPr lang="en-US" altLang="zh-CN" noProof="1" smtClean="0"/>
              <a:t>(</a:t>
            </a:r>
            <a:r>
              <a:rPr lang="zh-CN" altLang="en-US" noProof="1" smtClean="0"/>
              <a:t>对</a:t>
            </a:r>
            <a:r>
              <a:rPr lang="en-US" altLang="zh-CN" noProof="1" smtClean="0"/>
              <a:t>refs/for/refs/heads/branch2</a:t>
            </a:r>
            <a:r>
              <a:rPr lang="zh-CN" altLang="en-US" noProof="1" smtClean="0"/>
              <a:t>配置</a:t>
            </a:r>
            <a:r>
              <a:rPr lang="en-US" altLang="zh-CN" noProof="1" smtClean="0"/>
              <a:t>submit</a:t>
            </a:r>
            <a:r>
              <a:rPr lang="zh-CN" altLang="en-US" noProof="1" smtClean="0"/>
              <a:t>权限才可以这样做</a:t>
            </a:r>
            <a:r>
              <a:rPr lang="en-US" altLang="zh-CN" noProof="1" smtClean="0"/>
              <a:t>)</a:t>
            </a:r>
            <a:endParaRPr lang="en-US" altLang="zh-CN" strike="noStrike" noProof="1"/>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p:txBody>
          <a:bodyPr lIns="91440" tIns="45720" rIns="91440" bIns="45720" anchor="ctr"/>
          <a:lstStyle/>
          <a:p>
            <a:r>
              <a:rPr lang="en-US" altLang="zh-CN" dirty="0" err="1"/>
              <a:t>Gerrit</a:t>
            </a:r>
            <a:r>
              <a:rPr lang="en-US" altLang="zh-CN" dirty="0" smtClean="0"/>
              <a:t>——</a:t>
            </a:r>
            <a:r>
              <a:rPr lang="zh-CN" altLang="en-US" dirty="0" smtClean="0"/>
              <a:t>验证带</a:t>
            </a:r>
            <a:r>
              <a:rPr lang="en-US" altLang="zh-CN" dirty="0" smtClean="0"/>
              <a:t>’%submit’</a:t>
            </a:r>
            <a:r>
              <a:rPr lang="zh-CN" altLang="en-US" dirty="0" smtClean="0"/>
              <a:t>的</a:t>
            </a:r>
            <a:r>
              <a:rPr lang="en-US" altLang="zh-CN" dirty="0" smtClean="0"/>
              <a:t>push</a:t>
            </a:r>
            <a:r>
              <a:rPr lang="zh-CN" altLang="en-US" dirty="0" smtClean="0"/>
              <a:t>结</a:t>
            </a:r>
            <a:r>
              <a:rPr lang="zh-CN" altLang="en-US" dirty="0"/>
              <a:t>果</a:t>
            </a:r>
          </a:p>
        </p:txBody>
      </p:sp>
      <p:pic>
        <p:nvPicPr>
          <p:cNvPr id="58370" name="内容占位符 7"/>
          <p:cNvPicPr>
            <a:picLocks noGrp="1" noChangeAspect="1"/>
          </p:cNvPicPr>
          <p:nvPr>
            <p:ph idx="1"/>
          </p:nvPr>
        </p:nvPicPr>
        <p:blipFill>
          <a:blip r:embed="rId3" cstate="print"/>
          <a:stretch>
            <a:fillRect/>
          </a:stretch>
        </p:blipFill>
        <p:spPr>
          <a:xfrm>
            <a:off x="25400" y="1663700"/>
            <a:ext cx="9091613" cy="4541838"/>
          </a:xfrm>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打通</a:t>
            </a:r>
            <a:r>
              <a:rPr lang="en-US" altLang="zh-CN" dirty="0" err="1" smtClean="0"/>
              <a:t>gerrit</a:t>
            </a:r>
            <a:r>
              <a:rPr lang="zh-CN" altLang="en-US" dirty="0" smtClean="0"/>
              <a:t>到</a:t>
            </a:r>
            <a:r>
              <a:rPr lang="en-US" altLang="zh-CN" dirty="0" err="1" smtClean="0"/>
              <a:t>gitlab</a:t>
            </a:r>
            <a:r>
              <a:rPr lang="zh-CN" altLang="en-US" dirty="0" smtClean="0"/>
              <a:t>的</a:t>
            </a:r>
            <a:r>
              <a:rPr lang="en-US" altLang="zh-CN" dirty="0" err="1" smtClean="0"/>
              <a:t>ssh</a:t>
            </a:r>
            <a:r>
              <a:rPr lang="zh-CN" altLang="en-US" dirty="0" smtClean="0"/>
              <a:t>访问</a:t>
            </a:r>
            <a:endParaRPr lang="zh-CN" altLang="en-US" dirty="0"/>
          </a:p>
        </p:txBody>
      </p:sp>
      <p:sp>
        <p:nvSpPr>
          <p:cNvPr id="3" name="内容占位符 2"/>
          <p:cNvSpPr>
            <a:spLocks noGrp="1"/>
          </p:cNvSpPr>
          <p:nvPr>
            <p:ph idx="1"/>
          </p:nvPr>
        </p:nvSpPr>
        <p:spPr/>
        <p:txBody>
          <a:bodyPr/>
          <a:lstStyle/>
          <a:p>
            <a:r>
              <a:rPr lang="en-US" altLang="zh-CN" dirty="0" err="1" smtClean="0"/>
              <a:t>Todo</a:t>
            </a:r>
            <a:r>
              <a:rPr lang="zh-CN" altLang="en-US" dirty="0" smtClean="0"/>
              <a:t>：将</a:t>
            </a:r>
            <a:r>
              <a:rPr lang="en-US" altLang="zh-CN" dirty="0" err="1" smtClean="0"/>
              <a:t>gerrit</a:t>
            </a:r>
            <a:r>
              <a:rPr lang="zh-CN" altLang="en-US" dirty="0" smtClean="0"/>
              <a:t>用户的</a:t>
            </a:r>
            <a:r>
              <a:rPr lang="en-US" altLang="zh-CN" dirty="0" err="1" smtClean="0"/>
              <a:t>ssh</a:t>
            </a:r>
            <a:r>
              <a:rPr lang="zh-CN" altLang="en-US" dirty="0" smtClean="0"/>
              <a:t>公钥配到</a:t>
            </a:r>
            <a:r>
              <a:rPr lang="en-US" altLang="zh-CN" dirty="0" err="1" smtClean="0"/>
              <a:t>gitlab</a:t>
            </a:r>
            <a:r>
              <a:rPr lang="zh-CN" altLang="en-US" dirty="0" smtClean="0"/>
              <a:t>上去（任何一个用户下都行）</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Gerrit</a:t>
            </a:r>
            <a:r>
              <a:rPr lang="zh-CN" altLang="en-US" dirty="0" smtClean="0"/>
              <a:t>相对</a:t>
            </a:r>
            <a:r>
              <a:rPr lang="en-US" altLang="zh-CN" dirty="0" err="1" smtClean="0"/>
              <a:t>Git</a:t>
            </a:r>
            <a:r>
              <a:rPr lang="zh-CN" altLang="en-US" dirty="0" smtClean="0"/>
              <a:t>提供了一个特有的命名空间“</a:t>
            </a:r>
            <a:r>
              <a:rPr lang="en-US" altLang="zh-CN" dirty="0" smtClean="0"/>
              <a:t>refs/for/”</a:t>
            </a:r>
            <a:r>
              <a:rPr lang="zh-CN" altLang="en-US" dirty="0" smtClean="0"/>
              <a:t>用来定义我们的提交上传到哪个</a:t>
            </a:r>
            <a:r>
              <a:rPr lang="en-US" altLang="zh-CN" dirty="0" smtClean="0"/>
              <a:t>branch</a:t>
            </a:r>
            <a:r>
              <a:rPr lang="zh-CN" altLang="en-US" dirty="0" smtClean="0"/>
              <a:t>，且可以用来区分我们的</a:t>
            </a:r>
            <a:r>
              <a:rPr lang="en-US" altLang="zh-CN" dirty="0" smtClean="0"/>
              <a:t>commit</a:t>
            </a:r>
            <a:r>
              <a:rPr lang="zh-CN" altLang="en-US" dirty="0" smtClean="0"/>
              <a:t>是提交到</a:t>
            </a:r>
            <a:r>
              <a:rPr lang="en-US" altLang="zh-CN" dirty="0" err="1" smtClean="0"/>
              <a:t>Gerrit</a:t>
            </a:r>
            <a:r>
              <a:rPr lang="zh-CN" altLang="en-US" dirty="0" smtClean="0"/>
              <a:t>进行审核还是直接提交到</a:t>
            </a:r>
            <a:r>
              <a:rPr lang="en-US" altLang="zh-CN" dirty="0" err="1" smtClean="0"/>
              <a:t>Git</a:t>
            </a:r>
            <a:r>
              <a:rPr lang="zh-CN" altLang="en-US" dirty="0" smtClean="0"/>
              <a:t>仓库，格式如下：</a:t>
            </a:r>
            <a:r>
              <a:rPr lang="en-US" altLang="zh-CN" dirty="0" smtClean="0"/>
              <a:t>refs/for/&lt;target-branch&gt;</a:t>
            </a:r>
          </a:p>
          <a:p>
            <a:r>
              <a:rPr lang="zh-CN" altLang="en-US" dirty="0" smtClean="0"/>
              <a:t>直接</a:t>
            </a:r>
            <a:r>
              <a:rPr lang="en-US" altLang="zh-CN" dirty="0" smtClean="0"/>
              <a:t>Push</a:t>
            </a:r>
            <a:r>
              <a:rPr lang="zh-CN" altLang="en-US" dirty="0" smtClean="0"/>
              <a:t>一个</a:t>
            </a:r>
            <a:r>
              <a:rPr lang="en-US" altLang="zh-CN" dirty="0" smtClean="0"/>
              <a:t>commit</a:t>
            </a:r>
            <a:r>
              <a:rPr lang="zh-CN" altLang="en-US" dirty="0" smtClean="0"/>
              <a:t>到</a:t>
            </a:r>
            <a:r>
              <a:rPr lang="en-US" altLang="zh-CN" dirty="0" err="1" smtClean="0"/>
              <a:t>Git</a:t>
            </a:r>
            <a:r>
              <a:rPr lang="zh-CN" altLang="en-US" dirty="0" smtClean="0"/>
              <a:t>仓库</a:t>
            </a:r>
            <a:r>
              <a:rPr lang="en-US" altLang="zh-CN" dirty="0" smtClean="0"/>
              <a:t>: </a:t>
            </a:r>
            <a:r>
              <a:rPr lang="en-US" altLang="zh-CN" dirty="0" err="1" smtClean="0"/>
              <a:t>git</a:t>
            </a:r>
            <a:r>
              <a:rPr lang="en-US" altLang="zh-CN" dirty="0" smtClean="0"/>
              <a:t> push origin </a:t>
            </a:r>
            <a:r>
              <a:rPr lang="en-US" altLang="zh-CN" dirty="0" err="1" smtClean="0"/>
              <a:t>HEAD:master</a:t>
            </a:r>
            <a:r>
              <a:rPr lang="zh-CN" altLang="en-US" dirty="0" smtClean="0"/>
              <a:t>，一般配置成不允许这么干</a:t>
            </a:r>
            <a:endParaRPr lang="en-US" altLang="zh-CN" dirty="0" smtClean="0"/>
          </a:p>
          <a:p>
            <a:r>
              <a:rPr lang="zh-CN" altLang="en-US" dirty="0" smtClean="0"/>
              <a:t>当我们的</a:t>
            </a:r>
            <a:r>
              <a:rPr lang="en-US" altLang="zh-CN" dirty="0" smtClean="0"/>
              <a:t>commit Push</a:t>
            </a:r>
            <a:r>
              <a:rPr lang="zh-CN" altLang="en-US" dirty="0" smtClean="0"/>
              <a:t>到</a:t>
            </a:r>
            <a:r>
              <a:rPr lang="en-US" altLang="zh-CN" dirty="0" err="1" smtClean="0"/>
              <a:t>Gerrit</a:t>
            </a:r>
            <a:r>
              <a:rPr lang="zh-CN" altLang="en-US" dirty="0" smtClean="0"/>
              <a:t>等待</a:t>
            </a:r>
            <a:r>
              <a:rPr lang="en-US" altLang="zh-CN" dirty="0" smtClean="0"/>
              <a:t>review</a:t>
            </a:r>
            <a:r>
              <a:rPr lang="zh-CN" altLang="en-US" dirty="0" smtClean="0"/>
              <a:t>时，</a:t>
            </a:r>
            <a:r>
              <a:rPr lang="en-US" altLang="zh-CN" dirty="0" err="1" smtClean="0"/>
              <a:t>Gerrit</a:t>
            </a:r>
            <a:r>
              <a:rPr lang="zh-CN" altLang="en-US" dirty="0" smtClean="0"/>
              <a:t>会将此</a:t>
            </a:r>
            <a:r>
              <a:rPr lang="en-US" altLang="zh-CN" dirty="0" smtClean="0"/>
              <a:t>commit</a:t>
            </a:r>
            <a:r>
              <a:rPr lang="zh-CN" altLang="en-US" dirty="0" smtClean="0"/>
              <a:t>保存在一个名为“</a:t>
            </a:r>
            <a:r>
              <a:rPr lang="en-US" altLang="zh-CN" dirty="0" smtClean="0"/>
              <a:t>refs/changes/xx/</a:t>
            </a:r>
            <a:r>
              <a:rPr lang="en-US" altLang="zh-CN" dirty="0" err="1" smtClean="0"/>
              <a:t>yy/zz</a:t>
            </a:r>
            <a:r>
              <a:rPr lang="en-US" altLang="zh-CN" dirty="0" smtClean="0"/>
              <a:t>”</a:t>
            </a:r>
            <a:r>
              <a:rPr lang="zh-CN" altLang="en-US" dirty="0" smtClean="0"/>
              <a:t>的一个暂存</a:t>
            </a:r>
            <a:r>
              <a:rPr lang="en-US" altLang="zh-CN" dirty="0" smtClean="0"/>
              <a:t>branch</a:t>
            </a:r>
            <a:r>
              <a:rPr lang="zh-CN" altLang="en-US" dirty="0" smtClean="0"/>
              <a:t>中。</a:t>
            </a:r>
            <a:br>
              <a:rPr lang="zh-CN" altLang="en-US" dirty="0" smtClean="0"/>
            </a:br>
            <a:r>
              <a:rPr lang="zh-CN" altLang="en-US" dirty="0" smtClean="0"/>
              <a:t>其中</a:t>
            </a:r>
            <a:r>
              <a:rPr lang="en-US" altLang="zh-CN" dirty="0" err="1" smtClean="0"/>
              <a:t>zz</a:t>
            </a:r>
            <a:r>
              <a:rPr lang="zh-CN" altLang="en-US" dirty="0" smtClean="0"/>
              <a:t>为这个</a:t>
            </a:r>
            <a:r>
              <a:rPr lang="en-US" altLang="zh-CN" dirty="0" smtClean="0"/>
              <a:t>commit</a:t>
            </a:r>
            <a:r>
              <a:rPr lang="zh-CN" altLang="en-US" dirty="0" smtClean="0"/>
              <a:t>的</a:t>
            </a:r>
            <a:r>
              <a:rPr lang="en-US" altLang="zh-CN" dirty="0" smtClean="0"/>
              <a:t>patch set</a:t>
            </a:r>
            <a:r>
              <a:rPr lang="zh-CN" altLang="en-US" dirty="0" smtClean="0"/>
              <a:t>号，</a:t>
            </a:r>
            <a:r>
              <a:rPr lang="en-US" altLang="zh-CN" dirty="0" err="1" smtClean="0"/>
              <a:t>yy</a:t>
            </a:r>
            <a:r>
              <a:rPr lang="zh-CN" altLang="en-US" dirty="0" smtClean="0"/>
              <a:t>是</a:t>
            </a:r>
            <a:r>
              <a:rPr lang="en-US" altLang="zh-CN" dirty="0" smtClean="0"/>
              <a:t>change</a:t>
            </a:r>
            <a:r>
              <a:rPr lang="zh-CN" altLang="en-US" dirty="0" smtClean="0"/>
              <a:t>号，</a:t>
            </a:r>
            <a:r>
              <a:rPr lang="en-US" altLang="zh-CN" dirty="0" smtClean="0"/>
              <a:t>xx</a:t>
            </a:r>
            <a:r>
              <a:rPr lang="zh-CN" altLang="en-US" dirty="0" smtClean="0"/>
              <a:t>是</a:t>
            </a:r>
            <a:r>
              <a:rPr lang="en-US" altLang="zh-CN" dirty="0" smtClean="0"/>
              <a:t>change</a:t>
            </a:r>
            <a:r>
              <a:rPr lang="zh-CN" altLang="en-US" dirty="0" smtClean="0"/>
              <a:t>号的后两位。</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smtClean="0"/>
              <a:t>Change</a:t>
            </a:r>
            <a:r>
              <a:rPr lang="en-US" altLang="zh-CN" dirty="0" smtClean="0"/>
              <a:t> </a:t>
            </a:r>
            <a:br>
              <a:rPr lang="en-US" altLang="zh-CN" dirty="0" smtClean="0"/>
            </a:br>
            <a:r>
              <a:rPr lang="zh-CN" altLang="en-US" dirty="0" smtClean="0"/>
              <a:t>一个</a:t>
            </a:r>
            <a:r>
              <a:rPr lang="en-US" altLang="zh-CN" dirty="0" smtClean="0"/>
              <a:t>Change</a:t>
            </a:r>
            <a:r>
              <a:rPr lang="zh-CN" altLang="en-US" dirty="0" smtClean="0"/>
              <a:t>包含一个</a:t>
            </a:r>
            <a:r>
              <a:rPr lang="en-US" altLang="zh-CN" dirty="0" smtClean="0"/>
              <a:t>Change-Id</a:t>
            </a:r>
            <a:r>
              <a:rPr lang="zh-CN" altLang="en-US" dirty="0" smtClean="0"/>
              <a:t>，这个</a:t>
            </a:r>
            <a:r>
              <a:rPr lang="en-US" altLang="zh-CN" dirty="0" smtClean="0"/>
              <a:t>Id</a:t>
            </a:r>
            <a:r>
              <a:rPr lang="zh-CN" altLang="en-US" dirty="0" smtClean="0"/>
              <a:t>就是通过我们拉取代码库的时候所拷贝的</a:t>
            </a:r>
            <a:r>
              <a:rPr lang="en-US" altLang="zh-CN" dirty="0" smtClean="0"/>
              <a:t>hooks</a:t>
            </a:r>
            <a:r>
              <a:rPr lang="zh-CN" altLang="en-US" dirty="0" smtClean="0"/>
              <a:t>（</a:t>
            </a:r>
            <a:r>
              <a:rPr lang="en-US" altLang="zh-CN" dirty="0" smtClean="0"/>
              <a:t>hooks/commit-</a:t>
            </a:r>
            <a:r>
              <a:rPr lang="en-US" altLang="zh-CN" dirty="0" err="1" smtClean="0"/>
              <a:t>msg</a:t>
            </a:r>
            <a:r>
              <a:rPr lang="zh-CN" altLang="en-US" dirty="0" smtClean="0"/>
              <a:t>）自动生成的。</a:t>
            </a:r>
            <a:br>
              <a:rPr lang="zh-CN" altLang="en-US" dirty="0" smtClean="0"/>
            </a:br>
            <a:r>
              <a:rPr lang="zh-CN" altLang="en-US" dirty="0" smtClean="0"/>
              <a:t>包含一个或多个</a:t>
            </a:r>
            <a:r>
              <a:rPr lang="en-US" altLang="zh-CN" dirty="0" smtClean="0"/>
              <a:t>Patch Set</a:t>
            </a:r>
            <a:r>
              <a:rPr lang="zh-CN" altLang="en-US" dirty="0" smtClean="0"/>
              <a:t>，以及诸如</a:t>
            </a:r>
            <a:r>
              <a:rPr lang="en-US" altLang="zh-CN" dirty="0" smtClean="0"/>
              <a:t>Owner</a:t>
            </a:r>
            <a:r>
              <a:rPr lang="zh-CN" altLang="en-US" dirty="0" smtClean="0"/>
              <a:t>，</a:t>
            </a:r>
            <a:r>
              <a:rPr lang="en-US" altLang="zh-CN" dirty="0" smtClean="0"/>
              <a:t>Project</a:t>
            </a:r>
            <a:r>
              <a:rPr lang="zh-CN" altLang="en-US" dirty="0" smtClean="0"/>
              <a:t>，</a:t>
            </a:r>
            <a:r>
              <a:rPr lang="en-US" altLang="zh-CN" dirty="0" smtClean="0"/>
              <a:t>Target </a:t>
            </a:r>
            <a:r>
              <a:rPr lang="en-US" altLang="zh-CN" dirty="0" err="1" smtClean="0"/>
              <a:t>branch,Comments</a:t>
            </a:r>
            <a:r>
              <a:rPr lang="zh-CN" altLang="en-US" dirty="0" smtClean="0"/>
              <a:t>等信息。</a:t>
            </a:r>
          </a:p>
          <a:p>
            <a:r>
              <a:rPr lang="en-US" altLang="zh-CN" b="1" dirty="0" smtClean="0"/>
              <a:t>Change-Id</a:t>
            </a:r>
            <a:r>
              <a:rPr lang="en-US" altLang="zh-CN" dirty="0" smtClean="0"/>
              <a:t/>
            </a:r>
            <a:br>
              <a:rPr lang="en-US" altLang="zh-CN" dirty="0" smtClean="0"/>
            </a:br>
            <a:r>
              <a:rPr lang="en-US" altLang="zh-CN" dirty="0" smtClean="0"/>
              <a:t>Change-Id</a:t>
            </a:r>
            <a:r>
              <a:rPr lang="zh-CN" altLang="en-US" dirty="0" smtClean="0"/>
              <a:t>是一串</a:t>
            </a:r>
            <a:r>
              <a:rPr lang="en-US" altLang="zh-CN" dirty="0" smtClean="0"/>
              <a:t>SHA-1</a:t>
            </a:r>
            <a:r>
              <a:rPr lang="zh-CN" altLang="en-US" dirty="0" smtClean="0"/>
              <a:t>字符串。有</a:t>
            </a:r>
            <a:r>
              <a:rPr lang="en-US" altLang="zh-CN" dirty="0" smtClean="0"/>
              <a:t>hooks</a:t>
            </a:r>
            <a:r>
              <a:rPr lang="zh-CN" altLang="en-US" dirty="0" smtClean="0"/>
              <a:t>自动生成在我们的</a:t>
            </a:r>
            <a:r>
              <a:rPr lang="en-US" altLang="zh-CN" dirty="0" smtClean="0"/>
              <a:t>commit message</a:t>
            </a:r>
            <a:r>
              <a:rPr lang="zh-CN" altLang="en-US" dirty="0" smtClean="0"/>
              <a:t>下面：</a:t>
            </a:r>
          </a:p>
          <a:p>
            <a:r>
              <a:rPr lang="en-US" altLang="zh-CN" dirty="0" err="1" smtClean="0"/>
              <a:t>Feature:Music</a:t>
            </a:r>
            <a:r>
              <a:rPr lang="en-US" altLang="zh-CN" dirty="0" smtClean="0"/>
              <a:t> play. </a:t>
            </a:r>
            <a:r>
              <a:rPr lang="en-US" altLang="zh-CN" dirty="0" err="1" smtClean="0"/>
              <a:t>BugId</a:t>
            </a:r>
            <a:r>
              <a:rPr lang="en-US" altLang="zh-CN" dirty="0" smtClean="0"/>
              <a:t>:/ </a:t>
            </a:r>
            <a:r>
              <a:rPr lang="en-US" altLang="zh-CN" dirty="0" err="1" smtClean="0"/>
              <a:t>Description:Music</a:t>
            </a:r>
            <a:r>
              <a:rPr lang="en-US" altLang="zh-CN" dirty="0" smtClean="0"/>
              <a:t> play. Change-Id: I3d087f04d9d94bfaa93b8609b988b300af537497 </a:t>
            </a:r>
            <a:r>
              <a:rPr lang="zh-CN" altLang="en-US" dirty="0" smtClean="0"/>
              <a:t>在一个</a:t>
            </a:r>
            <a:r>
              <a:rPr lang="en-US" altLang="zh-CN" dirty="0" smtClean="0"/>
              <a:t>project</a:t>
            </a:r>
            <a:r>
              <a:rPr lang="zh-CN" altLang="en-US" dirty="0" smtClean="0"/>
              <a:t>的每个</a:t>
            </a:r>
            <a:r>
              <a:rPr lang="en-US" altLang="zh-CN" dirty="0" smtClean="0"/>
              <a:t>branch</a:t>
            </a:r>
            <a:r>
              <a:rPr lang="zh-CN" altLang="en-US" dirty="0" smtClean="0"/>
              <a:t>中</a:t>
            </a:r>
            <a:r>
              <a:rPr lang="en-US" altLang="zh-CN" dirty="0" smtClean="0"/>
              <a:t>Change Id</a:t>
            </a:r>
            <a:r>
              <a:rPr lang="zh-CN" altLang="en-US" dirty="0" smtClean="0"/>
              <a:t>是唯一的。</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smtClean="0"/>
              <a:t>Patch Set</a:t>
            </a:r>
            <a:r>
              <a:rPr lang="en-US" altLang="zh-CN" dirty="0" smtClean="0"/>
              <a:t/>
            </a:r>
            <a:br>
              <a:rPr lang="en-US" altLang="zh-CN" dirty="0" smtClean="0"/>
            </a:br>
            <a:r>
              <a:rPr lang="zh-CN" altLang="en-US" dirty="0" smtClean="0"/>
              <a:t>一个</a:t>
            </a:r>
            <a:r>
              <a:rPr lang="en-US" altLang="zh-CN" dirty="0" smtClean="0"/>
              <a:t>Patch Set</a:t>
            </a:r>
            <a:r>
              <a:rPr lang="zh-CN" altLang="en-US" dirty="0" smtClean="0"/>
              <a:t>就是一次</a:t>
            </a:r>
            <a:r>
              <a:rPr lang="en-US" altLang="zh-CN" dirty="0" smtClean="0"/>
              <a:t>commit</a:t>
            </a:r>
            <a:r>
              <a:rPr lang="zh-CN" altLang="en-US" dirty="0" smtClean="0"/>
              <a:t>，</a:t>
            </a:r>
            <a:r>
              <a:rPr lang="en-US" altLang="zh-CN" dirty="0" err="1" smtClean="0"/>
              <a:t>Gerrit</a:t>
            </a:r>
            <a:r>
              <a:rPr lang="zh-CN" altLang="en-US" dirty="0" smtClean="0"/>
              <a:t>会将其生成一个</a:t>
            </a:r>
            <a:r>
              <a:rPr lang="en-US" altLang="zh-CN" dirty="0" smtClean="0"/>
              <a:t>Branch</a:t>
            </a:r>
            <a:r>
              <a:rPr lang="zh-CN" altLang="en-US" dirty="0" smtClean="0"/>
              <a:t>暂存。</a:t>
            </a:r>
            <a:r>
              <a:rPr lang="en-US" altLang="zh-CN" dirty="0" smtClean="0"/>
              <a:t>Change</a:t>
            </a:r>
            <a:r>
              <a:rPr lang="zh-CN" altLang="en-US" dirty="0" smtClean="0"/>
              <a:t>中的每提交一个</a:t>
            </a:r>
            <a:r>
              <a:rPr lang="en-US" altLang="zh-CN" dirty="0" smtClean="0"/>
              <a:t>Patch Set</a:t>
            </a:r>
            <a:r>
              <a:rPr lang="zh-CN" altLang="en-US" dirty="0" smtClean="0"/>
              <a:t>表示这个</a:t>
            </a:r>
            <a:r>
              <a:rPr lang="en-US" altLang="zh-CN" dirty="0" smtClean="0"/>
              <a:t>Change</a:t>
            </a:r>
            <a:r>
              <a:rPr lang="zh-CN" altLang="en-US" dirty="0" smtClean="0"/>
              <a:t>的一个新的版本，自动覆盖前一个</a:t>
            </a:r>
            <a:r>
              <a:rPr lang="en-US" altLang="zh-CN" dirty="0" smtClean="0"/>
              <a:t>Patch Set</a:t>
            </a:r>
            <a:r>
              <a:rPr lang="zh-CN" altLang="en-US" dirty="0" smtClean="0"/>
              <a:t>， 默认情况下，仅最后一个</a:t>
            </a:r>
            <a:r>
              <a:rPr lang="en-US" altLang="zh-CN" dirty="0" smtClean="0"/>
              <a:t>Patch Set</a:t>
            </a:r>
            <a:r>
              <a:rPr lang="zh-CN" altLang="en-US" dirty="0" smtClean="0"/>
              <a:t>是有意义的。</a:t>
            </a:r>
            <a:r>
              <a:rPr lang="en-US" altLang="zh-CN" dirty="0" smtClean="0"/>
              <a:t>Code Review</a:t>
            </a:r>
            <a:r>
              <a:rPr lang="zh-CN" altLang="en-US" dirty="0" smtClean="0"/>
              <a:t>通过时，也仅仅是最后一个</a:t>
            </a:r>
            <a:r>
              <a:rPr lang="en-US" altLang="zh-CN" dirty="0" smtClean="0"/>
              <a:t>Patch Set</a:t>
            </a:r>
            <a:r>
              <a:rPr lang="zh-CN" altLang="en-US" dirty="0" smtClean="0"/>
              <a:t>会合并到指定的</a:t>
            </a:r>
            <a:r>
              <a:rPr lang="en-US" altLang="zh-CN" dirty="0" smtClean="0"/>
              <a:t>branch</a:t>
            </a:r>
            <a:r>
              <a:rPr lang="zh-CN" altLang="en-US" dirty="0" smtClean="0"/>
              <a:t>中。同一个</a:t>
            </a:r>
            <a:r>
              <a:rPr lang="en-US" altLang="zh-CN" dirty="0" smtClean="0"/>
              <a:t>change id</a:t>
            </a:r>
            <a:r>
              <a:rPr lang="zh-CN" altLang="en-US" dirty="0" smtClean="0"/>
              <a:t>的</a:t>
            </a:r>
            <a:r>
              <a:rPr lang="en-US" altLang="zh-CN" dirty="0" smtClean="0"/>
              <a:t>commit</a:t>
            </a:r>
            <a:r>
              <a:rPr lang="zh-CN" altLang="en-US" dirty="0" smtClean="0"/>
              <a:t>，</a:t>
            </a:r>
            <a:r>
              <a:rPr lang="en-US" altLang="zh-CN" dirty="0" smtClean="0"/>
              <a:t>push</a:t>
            </a:r>
            <a:r>
              <a:rPr lang="zh-CN" altLang="en-US" dirty="0" smtClean="0"/>
              <a:t>到</a:t>
            </a:r>
            <a:r>
              <a:rPr lang="en-US" altLang="zh-CN" dirty="0" err="1" smtClean="0"/>
              <a:t>gerrit</a:t>
            </a:r>
            <a:r>
              <a:rPr lang="zh-CN" altLang="en-US" dirty="0" smtClean="0"/>
              <a:t>上就会多一个</a:t>
            </a:r>
            <a:r>
              <a:rPr lang="en-US" altLang="zh-CN" dirty="0" smtClean="0"/>
              <a:t>patch set</a:t>
            </a:r>
            <a:r>
              <a:rPr lang="zh-CN" altLang="en-US" dirty="0" smtClean="0"/>
              <a:t>。</a:t>
            </a:r>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Gerrit</a:t>
            </a:r>
            <a:r>
              <a:rPr lang="zh-CN" altLang="en-US" dirty="0" smtClean="0"/>
              <a:t>提供了直接在</a:t>
            </a:r>
            <a:r>
              <a:rPr lang="en-US" altLang="zh-CN" dirty="0" smtClean="0"/>
              <a:t>Web</a:t>
            </a:r>
            <a:r>
              <a:rPr lang="zh-CN" altLang="en-US" dirty="0" smtClean="0"/>
              <a:t>页面修改我们的</a:t>
            </a:r>
            <a:r>
              <a:rPr lang="en-US" altLang="zh-CN" dirty="0" smtClean="0"/>
              <a:t>patch</a:t>
            </a:r>
            <a:r>
              <a:rPr lang="zh-CN" altLang="en-US" dirty="0" smtClean="0"/>
              <a:t>代码的功能，这对于我们做一些小的问题修改（比如格式化问题，命名不对，多余的空格等</a:t>
            </a:r>
            <a:r>
              <a:rPr lang="en-US" altLang="zh-CN" dirty="0" smtClean="0"/>
              <a:t>)</a:t>
            </a:r>
            <a:r>
              <a:rPr lang="zh-CN" altLang="en-US" dirty="0" smtClean="0"/>
              <a:t>非常方便。</a:t>
            </a:r>
            <a:endParaRPr lang="zh-CN" altLang="en-US" dirty="0"/>
          </a:p>
        </p:txBody>
      </p:sp>
      <p:pic>
        <p:nvPicPr>
          <p:cNvPr id="4" name="Picture 2" descr="https://upload-images.jianshu.io/upload_images/851999-783ab5f5e00b13af.png?imageMogr2/auto-orient/strip%7CimageView2/2/w/700"/>
          <p:cNvPicPr>
            <a:picLocks noChangeAspect="1" noChangeArrowheads="1"/>
          </p:cNvPicPr>
          <p:nvPr/>
        </p:nvPicPr>
        <p:blipFill>
          <a:blip r:embed="rId2" cstate="print"/>
          <a:srcRect/>
          <a:stretch>
            <a:fillRect/>
          </a:stretch>
        </p:blipFill>
        <p:spPr bwMode="auto">
          <a:xfrm>
            <a:off x="1115616" y="2780928"/>
            <a:ext cx="6667500" cy="185737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点击</a:t>
            </a:r>
            <a:r>
              <a:rPr lang="en-US" altLang="zh-CN" dirty="0" smtClean="0"/>
              <a:t>Edit</a:t>
            </a:r>
            <a:r>
              <a:rPr lang="zh-CN" altLang="en-US" dirty="0" smtClean="0"/>
              <a:t>后，该工具栏显示如下：</a:t>
            </a:r>
            <a:endParaRPr lang="zh-CN" altLang="en-US" dirty="0"/>
          </a:p>
        </p:txBody>
      </p:sp>
      <p:pic>
        <p:nvPicPr>
          <p:cNvPr id="2052" name="Picture 4" descr="https://upload-images.jianshu.io/upload_images/851999-8853e5c56adc8488.png?imageMogr2/auto-orient/strip%7CimageView2/2/w/700"/>
          <p:cNvPicPr>
            <a:picLocks noChangeAspect="1" noChangeArrowheads="1"/>
          </p:cNvPicPr>
          <p:nvPr/>
        </p:nvPicPr>
        <p:blipFill>
          <a:blip r:embed="rId2" cstate="print"/>
          <a:srcRect/>
          <a:stretch>
            <a:fillRect/>
          </a:stretch>
        </p:blipFill>
        <p:spPr bwMode="auto">
          <a:xfrm>
            <a:off x="1259632" y="2348880"/>
            <a:ext cx="6667500" cy="2105026"/>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可以在此对</a:t>
            </a:r>
            <a:r>
              <a:rPr lang="en-US" altLang="zh-CN" dirty="0" smtClean="0"/>
              <a:t>patch</a:t>
            </a:r>
            <a:r>
              <a:rPr lang="zh-CN" altLang="en-US" dirty="0" smtClean="0"/>
              <a:t>的文件进行修改，删除等。</a:t>
            </a:r>
            <a:br>
              <a:rPr lang="zh-CN" altLang="en-US" dirty="0" smtClean="0"/>
            </a:br>
            <a:r>
              <a:rPr lang="zh-CN" altLang="en-US" dirty="0" smtClean="0"/>
              <a:t>如果想对文件中的某处进行编辑，点击该文件可以对文件进行编辑，编辑完后点</a:t>
            </a:r>
            <a:r>
              <a:rPr lang="en-US" altLang="zh-CN" dirty="0" smtClean="0"/>
              <a:t>save</a:t>
            </a:r>
            <a:r>
              <a:rPr lang="zh-CN" altLang="en-US" dirty="0" smtClean="0"/>
              <a:t>：</a:t>
            </a:r>
            <a:endParaRPr lang="zh-CN" altLang="en-US" dirty="0"/>
          </a:p>
        </p:txBody>
      </p:sp>
      <p:pic>
        <p:nvPicPr>
          <p:cNvPr id="171010" name="Picture 2" descr="https://upload-images.jianshu.io/upload_images/851999-2192103a4112985b.png?imageMogr2/auto-orient/strip%7CimageView2/2/w/700"/>
          <p:cNvPicPr>
            <a:picLocks noChangeAspect="1" noChangeArrowheads="1"/>
          </p:cNvPicPr>
          <p:nvPr/>
        </p:nvPicPr>
        <p:blipFill>
          <a:blip r:embed="rId2" cstate="print"/>
          <a:srcRect/>
          <a:stretch>
            <a:fillRect/>
          </a:stretch>
        </p:blipFill>
        <p:spPr bwMode="auto">
          <a:xfrm>
            <a:off x="1475656" y="3140968"/>
            <a:ext cx="6667500" cy="129540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smtClean="0"/>
              <a:t>、</a:t>
            </a:r>
            <a:r>
              <a:rPr lang="en-US" altLang="zh-CN" dirty="0" err="1" smtClean="0"/>
              <a:t>Gerrit</a:t>
            </a:r>
            <a:r>
              <a:rPr lang="zh-CN" altLang="en-US" dirty="0" smtClean="0"/>
              <a:t>介绍和安装</a:t>
            </a:r>
            <a:endParaRPr lang="zh-CN" altLang="en-US" dirty="0"/>
          </a:p>
        </p:txBody>
      </p:sp>
      <p:sp>
        <p:nvSpPr>
          <p:cNvPr id="3" name="内容占位符 2"/>
          <p:cNvSpPr>
            <a:spLocks noGrp="1"/>
          </p:cNvSpPr>
          <p:nvPr>
            <p:ph idx="1"/>
          </p:nvPr>
        </p:nvSpPr>
        <p:spPr/>
        <p:txBody>
          <a:bodyPr/>
          <a:lstStyle/>
          <a:p>
            <a:pPr marL="0" indent="0">
              <a:buNone/>
            </a:pPr>
            <a:r>
              <a:rPr lang="zh-CN" altLang="en-US" dirty="0">
                <a:sym typeface="+mn-ea"/>
              </a:rPr>
              <a:t>Gerrit是Google为Android系统研发量身定制的一套免费开源的代</a:t>
            </a:r>
            <a:r>
              <a:rPr lang="zh-CN" altLang="en-US" dirty="0" smtClean="0">
                <a:sym typeface="+mn-ea"/>
              </a:rPr>
              <a:t>码评审系</a:t>
            </a:r>
            <a:r>
              <a:rPr lang="zh-CN" altLang="en-US" dirty="0">
                <a:sym typeface="+mn-ea"/>
              </a:rPr>
              <a:t>统，</a:t>
            </a:r>
            <a:r>
              <a:rPr lang="zh-CN" altLang="en-US" dirty="0">
                <a:solidFill>
                  <a:srgbClr val="00B050"/>
                </a:solidFill>
                <a:sym typeface="+mn-ea"/>
              </a:rPr>
              <a:t>它在传统的源码管理协作流程中强制性引入代</a:t>
            </a:r>
            <a:r>
              <a:rPr lang="zh-CN" altLang="en-US" dirty="0" smtClean="0">
                <a:solidFill>
                  <a:srgbClr val="00B050"/>
                </a:solidFill>
                <a:sym typeface="+mn-ea"/>
              </a:rPr>
              <a:t>码评审机</a:t>
            </a:r>
            <a:r>
              <a:rPr lang="zh-CN" altLang="en-US" dirty="0">
                <a:solidFill>
                  <a:srgbClr val="00B050"/>
                </a:solidFill>
                <a:sym typeface="+mn-ea"/>
              </a:rPr>
              <a:t>制</a:t>
            </a:r>
            <a:r>
              <a:rPr lang="zh-CN" altLang="en-US" dirty="0">
                <a:sym typeface="+mn-ea"/>
              </a:rPr>
              <a:t>，通</a:t>
            </a:r>
            <a:r>
              <a:rPr lang="zh-CN" altLang="en-US" dirty="0" smtClean="0">
                <a:sym typeface="+mn-ea"/>
              </a:rPr>
              <a:t>过自</a:t>
            </a:r>
            <a:r>
              <a:rPr lang="zh-CN" altLang="en-US" dirty="0">
                <a:sym typeface="+mn-ea"/>
              </a:rPr>
              <a:t>动化代码验</a:t>
            </a:r>
            <a:r>
              <a:rPr lang="zh-CN" altLang="en-US" dirty="0" smtClean="0">
                <a:sym typeface="+mn-ea"/>
              </a:rPr>
              <a:t>证和人工代码评审过</a:t>
            </a:r>
            <a:r>
              <a:rPr lang="zh-CN" altLang="en-US" dirty="0">
                <a:sym typeface="+mn-ea"/>
              </a:rPr>
              <a:t>程，将不符合要求的代码屏蔽在代码库之外，确保核心代码多</a:t>
            </a:r>
            <a:r>
              <a:rPr lang="zh-CN" altLang="en-US" dirty="0" smtClean="0">
                <a:sym typeface="+mn-ea"/>
              </a:rPr>
              <a:t>人评审、</a:t>
            </a:r>
            <a:r>
              <a:rPr lang="zh-CN" altLang="en-US" dirty="0">
                <a:sym typeface="+mn-ea"/>
              </a:rPr>
              <a:t>多人互</a:t>
            </a:r>
            <a:r>
              <a:rPr lang="zh-CN" altLang="en-US" dirty="0" smtClean="0">
                <a:sym typeface="+mn-ea"/>
              </a:rPr>
              <a:t>备。</a:t>
            </a:r>
            <a:endParaRPr lang="zh-CN" altLang="en-US" dirty="0"/>
          </a:p>
          <a:p>
            <a:pPr marL="0" indent="0">
              <a:buNone/>
            </a:pPr>
            <a:r>
              <a:rPr lang="zh-CN" altLang="en-US" dirty="0">
                <a:sym typeface="+mn-ea"/>
              </a:rPr>
              <a:t>它使用Git作为底层版本控制系</a:t>
            </a:r>
            <a:r>
              <a:rPr lang="zh-CN" altLang="en-US" dirty="0" smtClean="0">
                <a:sym typeface="+mn-ea"/>
              </a:rPr>
              <a:t>统，利用网</a:t>
            </a:r>
            <a:r>
              <a:rPr lang="zh-CN" altLang="en-US" dirty="0">
                <a:sym typeface="+mn-ea"/>
              </a:rPr>
              <a:t>页浏览</a:t>
            </a:r>
            <a:r>
              <a:rPr lang="zh-CN" altLang="en-US" dirty="0" smtClean="0">
                <a:sym typeface="+mn-ea"/>
              </a:rPr>
              <a:t>器操作。同</a:t>
            </a:r>
            <a:r>
              <a:rPr lang="zh-CN" altLang="en-US" dirty="0">
                <a:sym typeface="+mn-ea"/>
              </a:rPr>
              <a:t>一个团队的开发人员，可以相</a:t>
            </a:r>
            <a:r>
              <a:rPr lang="zh-CN" altLang="en-US" dirty="0" smtClean="0">
                <a:sym typeface="+mn-ea"/>
              </a:rPr>
              <a:t>互评审彼</a:t>
            </a:r>
            <a:r>
              <a:rPr lang="zh-CN" altLang="en-US" dirty="0">
                <a:sym typeface="+mn-ea"/>
              </a:rPr>
              <a:t>此修改后的代码，决定是否能够提交</a:t>
            </a:r>
            <a:r>
              <a:rPr lang="zh-CN" altLang="en-US" dirty="0" smtClean="0">
                <a:sym typeface="+mn-ea"/>
              </a:rPr>
              <a:t>，或者退回继</a:t>
            </a:r>
            <a:r>
              <a:rPr lang="zh-CN" altLang="en-US" dirty="0">
                <a:sym typeface="+mn-ea"/>
              </a:rPr>
              <a:t>续修改。</a:t>
            </a:r>
            <a:endParaRPr lang="zh-CN" altLang="en-US"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会在</a:t>
            </a:r>
            <a:r>
              <a:rPr lang="en-US" altLang="zh-CN" dirty="0" smtClean="0"/>
              <a:t>Change</a:t>
            </a:r>
            <a:r>
              <a:rPr lang="zh-CN" altLang="en-US" dirty="0" smtClean="0"/>
              <a:t>页面看到，点击</a:t>
            </a:r>
            <a:r>
              <a:rPr lang="en-US" altLang="zh-CN" dirty="0" smtClean="0"/>
              <a:t>Publish Edit</a:t>
            </a:r>
            <a:r>
              <a:rPr lang="zh-CN" altLang="en-US" dirty="0" smtClean="0"/>
              <a:t>按钮，</a:t>
            </a:r>
            <a:r>
              <a:rPr lang="en-US" altLang="zh-CN" dirty="0" err="1" smtClean="0"/>
              <a:t>Gerrit</a:t>
            </a:r>
            <a:r>
              <a:rPr lang="zh-CN" altLang="en-US" dirty="0" smtClean="0"/>
              <a:t>会自动帮你生成一个包含刚刚修改的</a:t>
            </a:r>
            <a:r>
              <a:rPr lang="en-US" altLang="zh-CN" dirty="0" smtClean="0"/>
              <a:t>patch</a:t>
            </a:r>
            <a:r>
              <a:rPr lang="zh-CN" altLang="en-US" dirty="0" smtClean="0"/>
              <a:t>。</a:t>
            </a:r>
            <a:endParaRPr lang="zh-CN" altLang="en-US" dirty="0"/>
          </a:p>
        </p:txBody>
      </p:sp>
      <p:pic>
        <p:nvPicPr>
          <p:cNvPr id="172034" name="Picture 2" descr="https://upload-images.jianshu.io/upload_images/851999-df190a28a0fb2224.png?imageMogr2/auto-orient/strip%7CimageView2/2/w/700"/>
          <p:cNvPicPr>
            <a:picLocks noChangeAspect="1" noChangeArrowheads="1"/>
          </p:cNvPicPr>
          <p:nvPr/>
        </p:nvPicPr>
        <p:blipFill>
          <a:blip r:embed="rId2" cstate="print"/>
          <a:srcRect/>
          <a:stretch>
            <a:fillRect/>
          </a:stretch>
        </p:blipFill>
        <p:spPr bwMode="auto">
          <a:xfrm>
            <a:off x="1403648" y="2852936"/>
            <a:ext cx="6667500" cy="1371601"/>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Gerrit</a:t>
            </a:r>
            <a:r>
              <a:rPr lang="zh-CN" altLang="en-US" dirty="0" smtClean="0"/>
              <a:t>可以作为一个自己的</a:t>
            </a:r>
            <a:r>
              <a:rPr lang="en-US" altLang="zh-CN" dirty="0" smtClean="0"/>
              <a:t>Change</a:t>
            </a:r>
            <a:r>
              <a:rPr lang="zh-CN" altLang="en-US" dirty="0" smtClean="0"/>
              <a:t>草稿箱，我们可以将一些还未完成，或者还不想提交</a:t>
            </a:r>
            <a:r>
              <a:rPr lang="en-US" altLang="zh-CN" dirty="0" smtClean="0"/>
              <a:t>review</a:t>
            </a:r>
            <a:r>
              <a:rPr lang="zh-CN" altLang="en-US" dirty="0" smtClean="0"/>
              <a:t>的</a:t>
            </a:r>
            <a:r>
              <a:rPr lang="en-US" altLang="zh-CN" dirty="0" smtClean="0"/>
              <a:t>Change</a:t>
            </a:r>
            <a:r>
              <a:rPr lang="zh-CN" altLang="en-US" dirty="0" smtClean="0"/>
              <a:t>上传至此处。一来可以作为一个备份，另外在多人互相协助完成同一个功能，或是自己在多台电脑（家里、办公室）上处理未完成的工作。</a:t>
            </a:r>
            <a:br>
              <a:rPr lang="zh-CN" altLang="en-US" dirty="0" smtClean="0"/>
            </a:br>
            <a:r>
              <a:rPr lang="zh-CN" altLang="en-US" dirty="0" smtClean="0"/>
              <a:t>不同于提交一个正式</a:t>
            </a:r>
            <a:r>
              <a:rPr lang="en-US" altLang="zh-CN" dirty="0" smtClean="0"/>
              <a:t>Change</a:t>
            </a:r>
            <a:r>
              <a:rPr lang="zh-CN" altLang="en-US" dirty="0" smtClean="0"/>
              <a:t>的“</a:t>
            </a:r>
            <a:r>
              <a:rPr lang="en-US" altLang="zh-CN" dirty="0" smtClean="0"/>
              <a:t>refs/for/”</a:t>
            </a:r>
            <a:r>
              <a:rPr lang="zh-CN" altLang="en-US" dirty="0" smtClean="0"/>
              <a:t>协议，提交一个</a:t>
            </a:r>
            <a:r>
              <a:rPr lang="en-US" altLang="zh-CN" dirty="0" smtClean="0"/>
              <a:t>Change</a:t>
            </a:r>
            <a:r>
              <a:rPr lang="zh-CN" altLang="en-US" dirty="0" smtClean="0"/>
              <a:t>到草稿箱的协议方式为“</a:t>
            </a:r>
            <a:r>
              <a:rPr lang="en-US" altLang="zh-CN" dirty="0" smtClean="0"/>
              <a:t>refs/drafts/”,</a:t>
            </a:r>
            <a:r>
              <a:rPr lang="zh-CN" altLang="en-US" dirty="0" smtClean="0"/>
              <a:t>如下：</a:t>
            </a:r>
            <a:endParaRPr lang="en-US" altLang="zh-CN" dirty="0" smtClean="0"/>
          </a:p>
          <a:p>
            <a:r>
              <a:rPr lang="en-US" altLang="zh-CN" dirty="0" smtClean="0"/>
              <a:t>$ </a:t>
            </a:r>
            <a:r>
              <a:rPr lang="en-US" altLang="zh-CN" dirty="0" err="1" smtClean="0"/>
              <a:t>git</a:t>
            </a:r>
            <a:r>
              <a:rPr lang="en-US" altLang="zh-CN" dirty="0" smtClean="0"/>
              <a:t> push origin </a:t>
            </a:r>
            <a:r>
              <a:rPr lang="en-US" altLang="zh-CN" dirty="0" err="1" smtClean="0"/>
              <a:t>HEAD:refs/drafts/luckyair</a:t>
            </a:r>
            <a:r>
              <a:rPr lang="en-US" altLang="zh-CN" dirty="0" smtClean="0"/>
              <a:t> </a:t>
            </a:r>
            <a:br>
              <a:rPr lang="en-US" altLang="zh-CN" dirty="0" smtClean="0"/>
            </a:br>
            <a:endParaRPr lang="zh-CN" altLang="en-US" dirty="0" smtClean="0"/>
          </a:p>
        </p:txBody>
      </p:sp>
      <p:pic>
        <p:nvPicPr>
          <p:cNvPr id="173058" name="Picture 2" descr="https://upload-images.jianshu.io/upload_images/851999-3df64570ff0b1221.png?imageMogr2/auto-orient/strip%7CimageView2/2/w/700"/>
          <p:cNvPicPr>
            <a:picLocks noChangeAspect="1" noChangeArrowheads="1"/>
          </p:cNvPicPr>
          <p:nvPr/>
        </p:nvPicPr>
        <p:blipFill>
          <a:blip r:embed="rId2" cstate="print"/>
          <a:srcRect/>
          <a:stretch>
            <a:fillRect/>
          </a:stretch>
        </p:blipFill>
        <p:spPr bwMode="auto">
          <a:xfrm>
            <a:off x="1331640" y="4581128"/>
            <a:ext cx="6667500" cy="168592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稿箱中的</a:t>
            </a:r>
            <a:r>
              <a:rPr lang="en-US" altLang="zh-CN" dirty="0" smtClean="0"/>
              <a:t>Change</a:t>
            </a:r>
            <a:r>
              <a:rPr lang="zh-CN" altLang="en-US" dirty="0" smtClean="0"/>
              <a:t>也可以很方便的转换为正式的</a:t>
            </a:r>
            <a:r>
              <a:rPr lang="en-US" altLang="zh-CN" dirty="0" smtClean="0"/>
              <a:t>Change</a:t>
            </a:r>
            <a:r>
              <a:rPr lang="zh-CN" altLang="en-US" dirty="0" smtClean="0"/>
              <a:t>，而无需重新用“</a:t>
            </a:r>
            <a:r>
              <a:rPr lang="en-US" altLang="zh-CN" dirty="0" smtClean="0"/>
              <a:t>refs/for/”</a:t>
            </a:r>
            <a:r>
              <a:rPr lang="zh-CN" altLang="en-US" dirty="0" smtClean="0"/>
              <a:t>来提交，点击</a:t>
            </a:r>
            <a:r>
              <a:rPr lang="en-US" altLang="zh-CN" dirty="0" smtClean="0"/>
              <a:t>Publish</a:t>
            </a:r>
            <a:r>
              <a:rPr lang="zh-CN" altLang="en-US" dirty="0" smtClean="0"/>
              <a:t>按钮转换为正式</a:t>
            </a:r>
            <a:r>
              <a:rPr lang="en-US" altLang="zh-CN" dirty="0" smtClean="0"/>
              <a:t>Change</a:t>
            </a:r>
            <a:r>
              <a:rPr lang="zh-CN" altLang="en-US" dirty="0" smtClean="0"/>
              <a:t>，也可以在此删除此草稿。</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Topic</a:t>
            </a:r>
            <a:endParaRPr lang="zh-CN" altLang="en-US" dirty="0"/>
          </a:p>
        </p:txBody>
      </p:sp>
      <p:sp>
        <p:nvSpPr>
          <p:cNvPr id="3" name="内容占位符 2"/>
          <p:cNvSpPr>
            <a:spLocks noGrp="1"/>
          </p:cNvSpPr>
          <p:nvPr>
            <p:ph idx="1"/>
          </p:nvPr>
        </p:nvSpPr>
        <p:spPr/>
        <p:txBody>
          <a:bodyPr/>
          <a:lstStyle/>
          <a:p>
            <a:pPr>
              <a:buNone/>
            </a:pPr>
            <a:r>
              <a:rPr lang="en-US" altLang="zh-CN" dirty="0" smtClean="0"/>
              <a:t>Topic</a:t>
            </a:r>
            <a:r>
              <a:rPr lang="zh-CN" altLang="en-US" dirty="0" smtClean="0"/>
              <a:t>是一个把一组</a:t>
            </a:r>
            <a:r>
              <a:rPr lang="en-US" altLang="zh-CN" dirty="0" smtClean="0"/>
              <a:t>changes</a:t>
            </a:r>
            <a:r>
              <a:rPr lang="zh-CN" altLang="en-US" dirty="0" smtClean="0"/>
              <a:t>归集到某个分类里的方法。比如有一个很大的</a:t>
            </a:r>
            <a:r>
              <a:rPr lang="en-US" altLang="zh-CN" dirty="0" smtClean="0"/>
              <a:t>feature</a:t>
            </a:r>
            <a:r>
              <a:rPr lang="zh-CN" altLang="en-US" dirty="0" smtClean="0"/>
              <a:t>需要由若干个人一起来完成。每个人都在自己的</a:t>
            </a:r>
            <a:r>
              <a:rPr lang="en-US" altLang="zh-CN" dirty="0" smtClean="0"/>
              <a:t>change</a:t>
            </a:r>
            <a:r>
              <a:rPr lang="zh-CN" altLang="en-US" dirty="0" smtClean="0"/>
              <a:t>里面工作。那么就可以把这一组</a:t>
            </a:r>
            <a:r>
              <a:rPr lang="en-US" altLang="zh-CN" dirty="0" smtClean="0"/>
              <a:t>changes</a:t>
            </a:r>
            <a:r>
              <a:rPr lang="zh-CN" altLang="en-US" dirty="0" smtClean="0"/>
              <a:t>全部都通过一个</a:t>
            </a:r>
            <a:r>
              <a:rPr lang="en-US" altLang="zh-CN" dirty="0" smtClean="0"/>
              <a:t>topic</a:t>
            </a:r>
            <a:r>
              <a:rPr lang="zh-CN" altLang="en-US" dirty="0" smtClean="0"/>
              <a:t>归集到一起。</a:t>
            </a:r>
          </a:p>
          <a:p>
            <a:r>
              <a:rPr lang="zh-CN" altLang="en-US" dirty="0" smtClean="0"/>
              <a:t>通过</a:t>
            </a:r>
            <a:r>
              <a:rPr lang="en-US" altLang="zh-CN" dirty="0" err="1" smtClean="0"/>
              <a:t>git</a:t>
            </a:r>
            <a:r>
              <a:rPr lang="en-US" altLang="zh-CN" dirty="0" smtClean="0"/>
              <a:t> push</a:t>
            </a:r>
            <a:r>
              <a:rPr lang="zh-CN" altLang="en-US" dirty="0" smtClean="0"/>
              <a:t>的方式添加带有某个</a:t>
            </a:r>
            <a:r>
              <a:rPr lang="en-US" altLang="zh-CN" dirty="0" smtClean="0"/>
              <a:t>topic</a:t>
            </a:r>
            <a:r>
              <a:rPr lang="zh-CN" altLang="en-US" dirty="0" smtClean="0"/>
              <a:t>的</a:t>
            </a:r>
            <a:r>
              <a:rPr lang="en-US" altLang="zh-CN" dirty="0" smtClean="0"/>
              <a:t>change</a:t>
            </a:r>
            <a:r>
              <a:rPr lang="zh-CN" altLang="en-US" dirty="0" smtClean="0"/>
              <a:t>的方法是在</a:t>
            </a:r>
            <a:r>
              <a:rPr lang="en-US" altLang="zh-CN" dirty="0" smtClean="0"/>
              <a:t>push</a:t>
            </a:r>
            <a:r>
              <a:rPr lang="zh-CN" altLang="en-US" dirty="0" smtClean="0"/>
              <a:t>的</a:t>
            </a:r>
            <a:r>
              <a:rPr lang="en-US" altLang="zh-CN" dirty="0" smtClean="0"/>
              <a:t>reference</a:t>
            </a:r>
            <a:r>
              <a:rPr lang="zh-CN" altLang="en-US" dirty="0" smtClean="0"/>
              <a:t>后面加上</a:t>
            </a:r>
            <a:r>
              <a:rPr lang="en-US" altLang="zh-CN" dirty="0" smtClean="0"/>
              <a:t>%topic=</a:t>
            </a:r>
            <a:r>
              <a:rPr lang="en-US" altLang="zh-CN" dirty="0" err="1" smtClean="0"/>
              <a:t>topicname</a:t>
            </a:r>
            <a:r>
              <a:rPr lang="zh-CN" altLang="en-US" dirty="0" smtClean="0"/>
              <a:t>参数，或者在</a:t>
            </a:r>
            <a:r>
              <a:rPr lang="en-US" altLang="zh-CN" dirty="0" smtClean="0"/>
              <a:t>reference</a:t>
            </a:r>
            <a:r>
              <a:rPr lang="zh-CN" altLang="en-US" dirty="0" smtClean="0"/>
              <a:t>后面加上</a:t>
            </a:r>
            <a:r>
              <a:rPr lang="en-US" altLang="zh-CN" dirty="0" smtClean="0"/>
              <a:t>/</a:t>
            </a:r>
            <a:r>
              <a:rPr lang="en-US" altLang="zh-CN" dirty="0" err="1" smtClean="0"/>
              <a:t>topicname</a:t>
            </a:r>
            <a:endParaRPr lang="en-US" altLang="zh-CN" dirty="0" smtClean="0"/>
          </a:p>
          <a:p>
            <a:r>
              <a:rPr lang="zh-CN" altLang="en-US" dirty="0" smtClean="0"/>
              <a:t>例如：</a:t>
            </a:r>
          </a:p>
          <a:p>
            <a:r>
              <a:rPr lang="en-US" altLang="zh-CN" dirty="0" err="1" smtClean="0"/>
              <a:t>git</a:t>
            </a:r>
            <a:r>
              <a:rPr lang="en-US" altLang="zh-CN" dirty="0" smtClean="0"/>
              <a:t> push HEAD:/refs/for/</a:t>
            </a:r>
            <a:r>
              <a:rPr lang="en-US" altLang="zh-CN" dirty="0" err="1" smtClean="0"/>
              <a:t>master%topic</a:t>
            </a:r>
            <a:r>
              <a:rPr lang="en-US" altLang="zh-CN" dirty="0" smtClean="0"/>
              <a:t>=#1</a:t>
            </a:r>
          </a:p>
          <a:p>
            <a:r>
              <a:rPr lang="en-US" altLang="zh-CN" dirty="0" err="1" smtClean="0"/>
              <a:t>git</a:t>
            </a:r>
            <a:r>
              <a:rPr lang="en-US" altLang="zh-CN" dirty="0" smtClean="0"/>
              <a:t> push HEAD:/refs/for/master/#1</a:t>
            </a:r>
          </a:p>
          <a:p>
            <a:r>
              <a:rPr lang="zh-CN" altLang="en-US" dirty="0" smtClean="0"/>
              <a:t>上面两种方式效果是一样的。无论是</a:t>
            </a:r>
            <a:r>
              <a:rPr lang="en-US" altLang="zh-CN" dirty="0" smtClean="0"/>
              <a:t>draft</a:t>
            </a:r>
            <a:r>
              <a:rPr lang="zh-CN" altLang="en-US" dirty="0" smtClean="0"/>
              <a:t>或者</a:t>
            </a:r>
            <a:r>
              <a:rPr lang="en-US" altLang="zh-CN" dirty="0" smtClean="0"/>
              <a:t>publish</a:t>
            </a:r>
            <a:r>
              <a:rPr lang="zh-CN" altLang="en-US" dirty="0" smtClean="0"/>
              <a:t>状态的</a:t>
            </a:r>
            <a:r>
              <a:rPr lang="en-US" altLang="zh-CN" dirty="0" smtClean="0"/>
              <a:t>change</a:t>
            </a:r>
            <a:r>
              <a:rPr lang="zh-CN" altLang="en-US" dirty="0" smtClean="0"/>
              <a:t>都可以添加</a:t>
            </a:r>
            <a:r>
              <a:rPr lang="en-US" altLang="zh-CN" dirty="0" smtClean="0"/>
              <a:t>topic</a:t>
            </a:r>
            <a:r>
              <a:rPr lang="zh-CN" altLang="en-US" dirty="0" smtClean="0"/>
              <a:t>。</a:t>
            </a:r>
          </a:p>
          <a:p>
            <a:r>
              <a:rPr lang="en-US" altLang="zh-CN" dirty="0" err="1" smtClean="0"/>
              <a:t>Gerrit</a:t>
            </a:r>
            <a:r>
              <a:rPr lang="zh-CN" altLang="en-US" dirty="0" smtClean="0"/>
              <a:t>的</a:t>
            </a:r>
            <a:r>
              <a:rPr lang="en-US" altLang="zh-CN" dirty="0" smtClean="0"/>
              <a:t>2.10</a:t>
            </a:r>
            <a:r>
              <a:rPr lang="zh-CN" altLang="en-US" dirty="0" smtClean="0"/>
              <a:t>以后的版本可以在</a:t>
            </a:r>
            <a:r>
              <a:rPr lang="en-US" altLang="zh-CN" dirty="0" smtClean="0"/>
              <a:t>change review</a:t>
            </a:r>
            <a:r>
              <a:rPr lang="zh-CN" altLang="en-US" dirty="0" smtClean="0"/>
              <a:t>的页面上直接添加或者修改</a:t>
            </a:r>
            <a:r>
              <a:rPr lang="en-US" altLang="zh-CN" dirty="0" smtClean="0"/>
              <a:t>topic</a:t>
            </a:r>
            <a:r>
              <a:rPr lang="zh-CN" altLang="en-US" dirty="0" smtClean="0"/>
              <a:t>了。</a:t>
            </a:r>
          </a:p>
          <a:p>
            <a:r>
              <a:rPr lang="zh-CN" altLang="en-US" dirty="0" smtClean="0"/>
              <a:t>通过</a:t>
            </a:r>
            <a:r>
              <a:rPr lang="en-US" altLang="zh-CN" dirty="0" smtClean="0"/>
              <a:t>topic</a:t>
            </a:r>
            <a:r>
              <a:rPr lang="zh-CN" altLang="en-US" dirty="0" smtClean="0"/>
              <a:t>可以把</a:t>
            </a:r>
            <a:r>
              <a:rPr lang="en-US" altLang="zh-CN" dirty="0" err="1" smtClean="0"/>
              <a:t>gerrit</a:t>
            </a:r>
            <a:r>
              <a:rPr lang="zh-CN" altLang="en-US" dirty="0" smtClean="0"/>
              <a:t>上面的一组</a:t>
            </a:r>
            <a:r>
              <a:rPr lang="en-US" altLang="zh-CN" dirty="0" smtClean="0"/>
              <a:t>changes</a:t>
            </a:r>
            <a:r>
              <a:rPr lang="zh-CN" altLang="en-US" dirty="0" smtClean="0"/>
              <a:t>和</a:t>
            </a:r>
            <a:r>
              <a:rPr lang="en-US" altLang="zh-CN" dirty="0" smtClean="0"/>
              <a:t>issues tracking system</a:t>
            </a:r>
            <a:r>
              <a:rPr lang="zh-CN" altLang="en-US" dirty="0" smtClean="0"/>
              <a:t>上的某个</a:t>
            </a:r>
            <a:r>
              <a:rPr lang="en-US" altLang="zh-CN" dirty="0" smtClean="0"/>
              <a:t>ticket</a:t>
            </a:r>
            <a:r>
              <a:rPr lang="zh-CN" altLang="en-US" dirty="0" smtClean="0"/>
              <a:t>号关联。</a:t>
            </a:r>
          </a:p>
          <a:p>
            <a:pPr>
              <a:buNone/>
            </a:pP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删除</a:t>
            </a:r>
            <a:r>
              <a:rPr lang="en-US" altLang="zh-CN" dirty="0" smtClean="0"/>
              <a:t>group</a:t>
            </a:r>
            <a:r>
              <a:rPr lang="zh-CN" altLang="en-US" dirty="0" smtClean="0"/>
              <a:t>、</a:t>
            </a:r>
            <a:r>
              <a:rPr lang="en-US" altLang="zh-CN" dirty="0" smtClean="0"/>
              <a:t>project</a:t>
            </a:r>
            <a:endParaRPr lang="zh-CN" altLang="en-US" dirty="0"/>
          </a:p>
        </p:txBody>
      </p:sp>
      <p:sp>
        <p:nvSpPr>
          <p:cNvPr id="3" name="内容占位符 2"/>
          <p:cNvSpPr>
            <a:spLocks noGrp="1"/>
          </p:cNvSpPr>
          <p:nvPr>
            <p:ph idx="1"/>
          </p:nvPr>
        </p:nvSpPr>
        <p:spPr/>
        <p:txBody>
          <a:bodyPr/>
          <a:lstStyle/>
          <a:p>
            <a:r>
              <a:rPr lang="zh-CN" altLang="en-US" dirty="0" smtClean="0"/>
              <a:t>删除</a:t>
            </a:r>
            <a:r>
              <a:rPr lang="en-US" altLang="zh-CN" dirty="0" smtClean="0"/>
              <a:t>project</a:t>
            </a:r>
            <a:r>
              <a:rPr lang="zh-CN" altLang="en-US" dirty="0" smtClean="0"/>
              <a:t>：到</a:t>
            </a:r>
            <a:r>
              <a:rPr lang="en-US" altLang="zh-CN" dirty="0" err="1" smtClean="0"/>
              <a:t>code_review_site/git</a:t>
            </a:r>
            <a:r>
              <a:rPr lang="en-US" altLang="zh-CN" dirty="0" smtClean="0"/>
              <a:t>/</a:t>
            </a:r>
            <a:r>
              <a:rPr lang="zh-CN" altLang="en-US" dirty="0" smtClean="0"/>
              <a:t>目录下，删除该</a:t>
            </a:r>
            <a:r>
              <a:rPr lang="en-US" altLang="zh-CN" dirty="0" err="1" smtClean="0"/>
              <a:t>projcet</a:t>
            </a:r>
            <a:r>
              <a:rPr lang="zh-CN" altLang="en-US" dirty="0" smtClean="0"/>
              <a:t>的</a:t>
            </a:r>
            <a:r>
              <a:rPr lang="en-US" altLang="zh-CN" dirty="0" err="1" smtClean="0"/>
              <a:t>git</a:t>
            </a:r>
            <a:r>
              <a:rPr lang="zh-CN" altLang="en-US" dirty="0" smtClean="0"/>
              <a:t>目录，</a:t>
            </a:r>
            <a:r>
              <a:rPr lang="en-US" altLang="zh-CN" dirty="0" smtClean="0"/>
              <a:t>restart </a:t>
            </a:r>
            <a:r>
              <a:rPr lang="en-US" altLang="zh-CN" dirty="0" err="1" smtClean="0"/>
              <a:t>gerrit</a:t>
            </a:r>
            <a:endParaRPr lang="en-US" altLang="zh-CN" dirty="0" smtClean="0"/>
          </a:p>
          <a:p>
            <a:r>
              <a:rPr lang="zh-CN" altLang="en-US" dirty="0" smtClean="0"/>
              <a:t>删除</a:t>
            </a:r>
            <a:r>
              <a:rPr lang="en-US" altLang="zh-CN" dirty="0" smtClean="0"/>
              <a:t>group</a:t>
            </a:r>
            <a:r>
              <a:rPr lang="zh-CN" altLang="en-US" dirty="0" smtClean="0"/>
              <a:t>：</a:t>
            </a:r>
            <a:endParaRPr lang="en-US" altLang="zh-CN" dirty="0" smtClean="0"/>
          </a:p>
          <a:p>
            <a:pPr>
              <a:buNone/>
            </a:pPr>
            <a:r>
              <a:rPr lang="en-US" altLang="zh-CN" dirty="0" smtClean="0"/>
              <a:t>1</a:t>
            </a:r>
            <a:r>
              <a:rPr lang="zh-CN" altLang="en-US" dirty="0" smtClean="0"/>
              <a:t>、</a:t>
            </a:r>
            <a:r>
              <a:rPr lang="en-US" altLang="zh-CN" dirty="0" smtClean="0"/>
              <a:t>java -jar bin/</a:t>
            </a:r>
            <a:r>
              <a:rPr lang="en-US" altLang="zh-CN" dirty="0" err="1" smtClean="0"/>
              <a:t>gerrit.war</a:t>
            </a:r>
            <a:r>
              <a:rPr lang="en-US" altLang="zh-CN" dirty="0" smtClean="0"/>
              <a:t> </a:t>
            </a:r>
            <a:r>
              <a:rPr lang="en-US" altLang="zh-CN" dirty="0" err="1" smtClean="0"/>
              <a:t>gsql</a:t>
            </a:r>
            <a:endParaRPr lang="en-US" altLang="zh-CN" dirty="0" smtClean="0"/>
          </a:p>
          <a:p>
            <a:pPr>
              <a:buNone/>
            </a:pPr>
            <a:r>
              <a:rPr lang="en-US" altLang="zh-CN" dirty="0" smtClean="0"/>
              <a:t>2</a:t>
            </a:r>
            <a:r>
              <a:rPr lang="zh-CN" altLang="en-US" dirty="0" smtClean="0"/>
              <a:t>、</a:t>
            </a:r>
            <a:r>
              <a:rPr lang="en-US" altLang="zh-CN" dirty="0" smtClean="0"/>
              <a:t>delete from </a:t>
            </a:r>
            <a:r>
              <a:rPr lang="en-US" altLang="zh-CN" dirty="0" err="1" smtClean="0"/>
              <a:t>account_group_names</a:t>
            </a:r>
            <a:r>
              <a:rPr lang="en-US" altLang="zh-CN" dirty="0" smtClean="0"/>
              <a:t> where name='</a:t>
            </a:r>
            <a:r>
              <a:rPr lang="en-US" altLang="zh-CN" dirty="0" err="1" smtClean="0">
                <a:solidFill>
                  <a:srgbClr val="FF0000"/>
                </a:solidFill>
              </a:rPr>
              <a:t>xxx_group_name</a:t>
            </a:r>
            <a:r>
              <a:rPr lang="en-US" altLang="zh-CN" dirty="0" smtClean="0"/>
              <a:t>';</a:t>
            </a:r>
          </a:p>
          <a:p>
            <a:pPr>
              <a:buNone/>
            </a:pPr>
            <a:r>
              <a:rPr lang="en-US" altLang="zh-CN" dirty="0" smtClean="0"/>
              <a:t>3</a:t>
            </a:r>
            <a:r>
              <a:rPr lang="zh-CN" altLang="en-US" dirty="0" smtClean="0"/>
              <a:t>、</a:t>
            </a:r>
            <a:r>
              <a:rPr lang="en-US" altLang="zh-CN" dirty="0" smtClean="0"/>
              <a:t>delete from </a:t>
            </a:r>
            <a:r>
              <a:rPr lang="en-US" altLang="zh-CN" dirty="0" err="1" smtClean="0"/>
              <a:t>account_groups</a:t>
            </a:r>
            <a:r>
              <a:rPr lang="en-US" altLang="zh-CN" dirty="0" smtClean="0"/>
              <a:t> where name='</a:t>
            </a:r>
            <a:r>
              <a:rPr lang="en-US" altLang="zh-CN" dirty="0" err="1" smtClean="0">
                <a:solidFill>
                  <a:srgbClr val="FF0000"/>
                </a:solidFill>
              </a:rPr>
              <a:t>xxx_group_name</a:t>
            </a:r>
            <a:r>
              <a:rPr lang="en-US" altLang="zh-CN" dirty="0" smtClean="0"/>
              <a:t>';</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lIns="91440" tIns="45720" rIns="91440" bIns="45720" anchor="ctr"/>
          <a:lstStyle/>
          <a:p>
            <a:r>
              <a:rPr lang="zh-CN" altLang="en-US" dirty="0" smtClean="0"/>
              <a:t>四、</a:t>
            </a:r>
            <a:r>
              <a:rPr lang="en-US" altLang="zh-CN" dirty="0" err="1"/>
              <a:t>Gerrit</a:t>
            </a:r>
            <a:r>
              <a:rPr lang="zh-CN" altLang="en-US" dirty="0"/>
              <a:t>权限管理</a:t>
            </a:r>
          </a:p>
        </p:txBody>
      </p:sp>
      <p:sp>
        <p:nvSpPr>
          <p:cNvPr id="3" name="内容占位符 2"/>
          <p:cNvSpPr>
            <a:spLocks noGrp="1"/>
          </p:cNvSpPr>
          <p:nvPr>
            <p:ph idx="1"/>
          </p:nvPr>
        </p:nvSpPr>
        <p:spPr/>
        <p:txBody>
          <a:bodyPr/>
          <a:lstStyle/>
          <a:p>
            <a:pPr marL="0" indent="0" fontAlgn="auto">
              <a:buNone/>
            </a:pPr>
            <a:r>
              <a:rPr lang="en-US" altLang="zh-CN" strike="noStrike" noProof="1">
                <a:sym typeface="+mn-ea"/>
              </a:rPr>
              <a:t>Gerrit</a:t>
            </a:r>
            <a:r>
              <a:rPr lang="zh-CN" altLang="en-US" strike="noStrike" noProof="1">
                <a:sym typeface="+mn-ea"/>
              </a:rPr>
              <a:t>以组的概念管理用户权限，权限只能赋予组而不能赋予个人，一个用户可以属于多个</a:t>
            </a:r>
            <a:r>
              <a:rPr lang="zh-CN" altLang="en-US" strike="noStrike" noProof="1" smtClean="0">
                <a:sym typeface="+mn-ea"/>
              </a:rPr>
              <a:t>组。</a:t>
            </a:r>
            <a:endParaRPr lang="zh-CN" altLang="en-US" dirty="0" smtClean="0"/>
          </a:p>
          <a:p>
            <a:endParaRPr lang="zh-CN" altLang="en-US" noProof="1" smtClean="0">
              <a:sym typeface="+mn-ea"/>
            </a:endParaRPr>
          </a:p>
        </p:txBody>
      </p:sp>
    </p:spTree>
    <p:custDataLst>
      <p:tags r:id="rId1"/>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lIns="91440" tIns="45720" rIns="91440" bIns="45720" anchor="t"/>
          <a:lstStyle/>
          <a:p>
            <a:pPr fontAlgn="auto"/>
            <a:r>
              <a:rPr lang="zh-CN" altLang="en-US" noProof="1" smtClean="0">
                <a:sym typeface="+mn-ea"/>
              </a:rPr>
              <a:t>Anonymous Users：所有用户都是匿名用户成员，</a:t>
            </a:r>
            <a:r>
              <a:rPr lang="zh-CN" altLang="en-US" dirty="0" smtClean="0"/>
              <a:t>所有用户都能继承</a:t>
            </a:r>
            <a:r>
              <a:rPr lang="en-US" altLang="zh-CN" dirty="0" smtClean="0"/>
              <a:t>Anonymous Users</a:t>
            </a:r>
            <a:r>
              <a:rPr lang="zh-CN" altLang="en-US" dirty="0" smtClean="0"/>
              <a:t>所有访问权限。</a:t>
            </a:r>
            <a:br>
              <a:rPr lang="zh-CN" altLang="en-US" dirty="0" smtClean="0"/>
            </a:br>
            <a:r>
              <a:rPr lang="zh-CN" altLang="en-US" dirty="0" smtClean="0"/>
              <a:t>当前只有</a:t>
            </a:r>
            <a:r>
              <a:rPr lang="en-US" altLang="zh-CN" dirty="0" smtClean="0"/>
              <a:t>Read access</a:t>
            </a:r>
            <a:r>
              <a:rPr lang="zh-CN" altLang="en-US" dirty="0" smtClean="0"/>
              <a:t>权限赋予</a:t>
            </a:r>
            <a:r>
              <a:rPr lang="en-US" altLang="zh-CN" dirty="0" smtClean="0"/>
              <a:t>Anonymous Users</a:t>
            </a:r>
            <a:r>
              <a:rPr lang="zh-CN" altLang="en-US" dirty="0" smtClean="0"/>
              <a:t>群组</a:t>
            </a:r>
            <a:r>
              <a:rPr lang="en-US" altLang="zh-CN" dirty="0" smtClean="0"/>
              <a:t>, </a:t>
            </a:r>
            <a:r>
              <a:rPr lang="zh-CN" altLang="en-US" dirty="0" smtClean="0"/>
              <a:t>因为其他权限都需要认证</a:t>
            </a:r>
            <a:r>
              <a:rPr lang="zh-CN" altLang="en-US" noProof="1" smtClean="0">
                <a:sym typeface="+mn-ea"/>
              </a:rPr>
              <a:t>。</a:t>
            </a:r>
            <a:endParaRPr lang="en-US" altLang="zh-CN" noProof="1" smtClean="0">
              <a:sym typeface="+mn-ea"/>
            </a:endParaRPr>
          </a:p>
          <a:p>
            <a:r>
              <a:rPr lang="zh-CN" altLang="en-US" noProof="1" smtClean="0">
                <a:sym typeface="+mn-ea"/>
              </a:rPr>
              <a:t>Registered Users：</a:t>
            </a:r>
            <a:r>
              <a:rPr lang="zh-CN" altLang="en-US" dirty="0" smtClean="0"/>
              <a:t>所有在页面上登录成功的用户都会自动属于</a:t>
            </a:r>
            <a:r>
              <a:rPr lang="en-US" altLang="zh-CN" dirty="0" smtClean="0"/>
              <a:t>Registered Users</a:t>
            </a:r>
            <a:r>
              <a:rPr lang="zh-CN" altLang="en-US" dirty="0" smtClean="0"/>
              <a:t>群组 ，</a:t>
            </a:r>
            <a:br>
              <a:rPr lang="zh-CN" altLang="en-US" dirty="0" smtClean="0"/>
            </a:br>
            <a:r>
              <a:rPr lang="en-US" altLang="zh-CN" dirty="0" smtClean="0"/>
              <a:t>Registered Users</a:t>
            </a:r>
            <a:r>
              <a:rPr lang="zh-CN" altLang="en-US" dirty="0" smtClean="0"/>
              <a:t>群组通常被赋予</a:t>
            </a:r>
            <a:r>
              <a:rPr lang="en-US" altLang="zh-CN" dirty="0" smtClean="0"/>
              <a:t>Code-Review -1..+1</a:t>
            </a:r>
            <a:r>
              <a:rPr lang="zh-CN" altLang="en-US" dirty="0" smtClean="0"/>
              <a:t>权限，允许给需要评审的代码投票，但不会引起评审被批准和拒绝 </a:t>
            </a:r>
            <a:r>
              <a:rPr lang="zh-CN" altLang="en-US" noProof="1" smtClean="0">
                <a:sym typeface="+mn-ea"/>
              </a:rPr>
              <a:t>。</a:t>
            </a:r>
            <a:endParaRPr lang="en-US" altLang="zh-CN" noProof="1" smtClean="0">
              <a:sym typeface="+mn-ea"/>
            </a:endParaRPr>
          </a:p>
          <a:p>
            <a:r>
              <a:rPr lang="zh-CN" altLang="en-US" dirty="0" smtClean="0"/>
              <a:t>Project Owners：项目拥有者，访问权限在Project范围内有效。</a:t>
            </a:r>
          </a:p>
          <a:p>
            <a:r>
              <a:rPr lang="zh-CN" altLang="en-US" dirty="0" smtClean="0"/>
              <a:t>Change Owner：每次修改的拥有者，访问权限在Change范围内有效。</a:t>
            </a:r>
            <a:endParaRPr lang="en-US" altLang="zh-CN" dirty="0" smtClean="0"/>
          </a:p>
        </p:txBody>
      </p:sp>
      <p:sp>
        <p:nvSpPr>
          <p:cNvPr id="4" name="标题 3"/>
          <p:cNvSpPr>
            <a:spLocks noGrp="1"/>
          </p:cNvSpPr>
          <p:nvPr>
            <p:ph type="title"/>
          </p:nvPr>
        </p:nvSpPr>
        <p:spPr/>
        <p:txBody>
          <a:bodyPr/>
          <a:lstStyle/>
          <a:p>
            <a:r>
              <a:rPr lang="en-US" altLang="zh-CN" dirty="0" err="1" smtClean="0"/>
              <a:t>Gerrit</a:t>
            </a:r>
            <a:r>
              <a:rPr lang="zh-CN" altLang="en-US" dirty="0" smtClean="0"/>
              <a:t>自带群组</a:t>
            </a:r>
            <a:endParaRPr lang="zh-CN" altLang="en-US" dirty="0"/>
          </a:p>
        </p:txBody>
      </p:sp>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auto"/>
            <a:r>
              <a:rPr lang="zh-CN" altLang="en-US" noProof="1" smtClean="0">
                <a:sym typeface="+mn-ea"/>
              </a:rPr>
              <a:t>Administrators：Gerrit root角色，可以管理所有项目, 但是不意味着任何其他权限。Administrators组不会自动获得代码评审批准和提交权限。</a:t>
            </a:r>
          </a:p>
          <a:p>
            <a:pPr fontAlgn="auto"/>
            <a:r>
              <a:rPr lang="zh-CN" altLang="en-US" noProof="1" smtClean="0"/>
              <a:t>Non-Interactive Users</a:t>
            </a:r>
            <a:r>
              <a:rPr lang="zh-CN" altLang="en-US" noProof="1" smtClean="0">
                <a:sym typeface="+mn-ea"/>
              </a:rPr>
              <a:t>：可以通过Gerrit接口进行操作的组, 在Gerrit初始化时Priority BATCH和Stream Events权限被赋予给这个组。</a:t>
            </a:r>
            <a:endParaRPr lang="en-US" altLang="zh-CN" noProof="1" smtClean="0">
              <a:sym typeface="+mn-ea"/>
            </a:endParaRPr>
          </a:p>
          <a:p>
            <a:endParaRPr lang="zh-CN" altLang="en-US" noProof="1" smtClean="0"/>
          </a:p>
          <a:p>
            <a:endParaRPr lang="zh-CN" altLang="en-US" dirty="0"/>
          </a:p>
        </p:txBody>
      </p:sp>
      <p:sp>
        <p:nvSpPr>
          <p:cNvPr id="4" name="标题 3"/>
          <p:cNvSpPr>
            <a:spLocks noGrp="1"/>
          </p:cNvSpPr>
          <p:nvPr>
            <p:ph type="title"/>
          </p:nvPr>
        </p:nvSpPr>
        <p:spPr/>
        <p:txBody>
          <a:bodyPr/>
          <a:lstStyle/>
          <a:p>
            <a:r>
              <a:rPr lang="en-US" altLang="zh-CN" dirty="0" err="1" smtClean="0"/>
              <a:t>Gerrit</a:t>
            </a:r>
            <a:r>
              <a:rPr lang="zh-CN" altLang="en-US" dirty="0" smtClean="0"/>
              <a:t>预定义群组</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gerrit项目访问权限控制列表</a:t>
            </a:r>
          </a:p>
        </p:txBody>
      </p:sp>
      <p:sp>
        <p:nvSpPr>
          <p:cNvPr id="3" name="内容占位符 2"/>
          <p:cNvSpPr>
            <a:spLocks noGrp="1"/>
          </p:cNvSpPr>
          <p:nvPr>
            <p:ph idx="1"/>
          </p:nvPr>
        </p:nvSpPr>
        <p:spPr/>
        <p:txBody>
          <a:bodyPr/>
          <a:lstStyle/>
          <a:p>
            <a:r>
              <a:rPr lang="zh-CN" altLang="en-US" dirty="0"/>
              <a:t>所有项目的访问权限都自动继承于All-Projects项目</a:t>
            </a:r>
            <a:r>
              <a:rPr lang="zh-CN" altLang="en-US" dirty="0" smtClean="0"/>
              <a:t>， All-Projects项目的这</a:t>
            </a:r>
            <a:r>
              <a:rPr lang="zh-CN" altLang="en-US" dirty="0"/>
              <a:t>些权限在其他项目中可见，但是无法在其他项目中进行修改，管理员可以编辑</a:t>
            </a:r>
            <a:r>
              <a:rPr lang="en-US" altLang="zh-CN" dirty="0"/>
              <a:t>All-Projects</a:t>
            </a:r>
            <a:r>
              <a:rPr lang="zh-CN" altLang="en-US" dirty="0"/>
              <a:t>的权限。</a:t>
            </a:r>
          </a:p>
          <a:p>
            <a:r>
              <a:rPr lang="zh-CN" altLang="en-US" dirty="0"/>
              <a:t>单个项目的访问权限除了继承自</a:t>
            </a:r>
            <a:r>
              <a:rPr lang="en-US" altLang="zh-CN" dirty="0"/>
              <a:t>All-Projects</a:t>
            </a:r>
            <a:r>
              <a:rPr lang="zh-CN" altLang="en-US" dirty="0"/>
              <a:t>之外，也可以继承自其他项目，对于单个项目的访问控制权限可以在</a:t>
            </a:r>
            <a:r>
              <a:rPr lang="en-US" altLang="zh-CN" dirty="0" smtClean="0"/>
              <a:t>ACESS</a:t>
            </a:r>
            <a:r>
              <a:rPr lang="zh-CN" altLang="en-US" dirty="0" smtClean="0"/>
              <a:t>页</a:t>
            </a:r>
            <a:r>
              <a:rPr lang="zh-CN" altLang="en-US" dirty="0"/>
              <a:t>面进行添加。</a:t>
            </a:r>
          </a:p>
          <a:p>
            <a:r>
              <a:rPr lang="zh-CN" altLang="en-US" dirty="0"/>
              <a:t>项目权限继承的时候如果单独某个权限不希望继承，可以在</a:t>
            </a:r>
            <a:r>
              <a:rPr lang="en-US" altLang="zh-CN" dirty="0"/>
              <a:t>ACESS</a:t>
            </a:r>
            <a:r>
              <a:rPr lang="zh-CN" altLang="en-US" dirty="0"/>
              <a:t>页面勾选</a:t>
            </a:r>
            <a:r>
              <a:rPr lang="en-US" altLang="zh-CN" dirty="0"/>
              <a:t>Exclusive</a:t>
            </a:r>
            <a:r>
              <a:rPr lang="zh-CN" altLang="en-US" dirty="0"/>
              <a:t>选项，则这项权限不会被继承，如下图：</a:t>
            </a:r>
          </a:p>
        </p:txBody>
      </p:sp>
      <p:pic>
        <p:nvPicPr>
          <p:cNvPr id="2050" name="Picture 2"/>
          <p:cNvPicPr>
            <a:picLocks noChangeAspect="1" noChangeArrowheads="1"/>
          </p:cNvPicPr>
          <p:nvPr/>
        </p:nvPicPr>
        <p:blipFill>
          <a:blip r:embed="rId4" cstate="print"/>
          <a:srcRect/>
          <a:stretch>
            <a:fillRect/>
          </a:stretch>
        </p:blipFill>
        <p:spPr bwMode="auto">
          <a:xfrm>
            <a:off x="1403648" y="5085184"/>
            <a:ext cx="6961187" cy="66675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gerrit</a:t>
            </a:r>
            <a:r>
              <a:rPr lang="zh-CN" altLang="en-US"/>
              <a:t>权限规则</a:t>
            </a:r>
          </a:p>
        </p:txBody>
      </p:sp>
      <p:sp>
        <p:nvSpPr>
          <p:cNvPr id="3" name="内容占位符 2"/>
          <p:cNvSpPr>
            <a:spLocks noGrp="1"/>
          </p:cNvSpPr>
          <p:nvPr>
            <p:ph idx="1"/>
          </p:nvPr>
        </p:nvSpPr>
        <p:spPr/>
        <p:txBody>
          <a:bodyPr/>
          <a:lstStyle/>
          <a:p>
            <a:r>
              <a:rPr lang="zh-CN" dirty="0"/>
              <a:t>如果一个用户属于多个组，每个组对于项目的权限范围不同，则以多个组的最大范围（</a:t>
            </a:r>
            <a:r>
              <a:rPr lang="zh-CN" dirty="0">
                <a:solidFill>
                  <a:srgbClr val="FF0000"/>
                </a:solidFill>
              </a:rPr>
              <a:t>并集</a:t>
            </a:r>
            <a:r>
              <a:rPr lang="zh-CN" dirty="0"/>
              <a:t>）为最终的权限。</a:t>
            </a:r>
          </a:p>
          <a:p>
            <a:r>
              <a:rPr lang="zh-CN" dirty="0"/>
              <a:t>例如一个用户是Foo Leads的成员。以下的ACLS权限赋予一个项目：</a:t>
            </a:r>
          </a:p>
          <a:p>
            <a:pPr marL="0" indent="0">
              <a:buNone/>
            </a:pPr>
            <a:endParaRPr lang="zh-CN" dirty="0"/>
          </a:p>
          <a:p>
            <a:endParaRPr lang="zh-CN" dirty="0"/>
          </a:p>
          <a:p>
            <a:endParaRPr lang="zh-CN" dirty="0"/>
          </a:p>
          <a:p>
            <a:endParaRPr lang="zh-CN" dirty="0"/>
          </a:p>
          <a:p>
            <a:pPr marL="0" indent="0">
              <a:buNone/>
            </a:pPr>
            <a:r>
              <a:rPr lang="zh-CN" dirty="0"/>
              <a:t>那么这个用户的权限范围是-2到+2</a:t>
            </a:r>
          </a:p>
        </p:txBody>
      </p:sp>
      <p:graphicFrame>
        <p:nvGraphicFramePr>
          <p:cNvPr id="4" name="表格 3"/>
          <p:cNvGraphicFramePr/>
          <p:nvPr/>
        </p:nvGraphicFramePr>
        <p:xfrm>
          <a:off x="721360" y="2929255"/>
          <a:ext cx="6974205" cy="1796415"/>
        </p:xfrm>
        <a:graphic>
          <a:graphicData uri="http://schemas.openxmlformats.org/drawingml/2006/table">
            <a:tbl>
              <a:tblPr firstRow="1" bandRow="1">
                <a:tableStyleId>{5C22544A-7EE6-4342-B048-85BDC9FD1C3A}</a:tableStyleId>
              </a:tblPr>
              <a:tblGrid>
                <a:gridCol w="2068830"/>
                <a:gridCol w="1838325"/>
                <a:gridCol w="1846580"/>
                <a:gridCol w="1220470"/>
              </a:tblGrid>
              <a:tr h="385445">
                <a:tc>
                  <a:txBody>
                    <a:bodyPr/>
                    <a:lstStyle/>
                    <a:p>
                      <a:pPr>
                        <a:buNone/>
                      </a:pPr>
                      <a:r>
                        <a:rPr lang="zh-CN" altLang="en-US"/>
                        <a:t>Group</a:t>
                      </a:r>
                    </a:p>
                  </a:txBody>
                  <a:tcPr>
                    <a:solidFill>
                      <a:schemeClr val="accent2"/>
                    </a:solidFill>
                  </a:tcPr>
                </a:tc>
                <a:tc>
                  <a:txBody>
                    <a:bodyPr/>
                    <a:lstStyle/>
                    <a:p>
                      <a:pPr>
                        <a:buNone/>
                      </a:pPr>
                      <a:r>
                        <a:rPr lang="zh-CN" altLang="en-US"/>
                        <a:t>Reference Name</a:t>
                      </a:r>
                    </a:p>
                  </a:txBody>
                  <a:tcPr>
                    <a:solidFill>
                      <a:schemeClr val="accent2"/>
                    </a:solidFill>
                  </a:tcPr>
                </a:tc>
                <a:tc>
                  <a:txBody>
                    <a:bodyPr/>
                    <a:lstStyle/>
                    <a:p>
                      <a:pPr>
                        <a:buNone/>
                      </a:pPr>
                      <a:r>
                        <a:rPr lang="zh-CN" altLang="en-US"/>
                        <a:t>Label</a:t>
                      </a:r>
                    </a:p>
                  </a:txBody>
                  <a:tcPr>
                    <a:solidFill>
                      <a:schemeClr val="accent2"/>
                    </a:solidFill>
                  </a:tcPr>
                </a:tc>
                <a:tc>
                  <a:txBody>
                    <a:bodyPr/>
                    <a:lstStyle/>
                    <a:p>
                      <a:pPr>
                        <a:buNone/>
                      </a:pPr>
                      <a:r>
                        <a:rPr lang="zh-CN" altLang="en-US"/>
                        <a:t>Range</a:t>
                      </a:r>
                    </a:p>
                  </a:txBody>
                  <a:tcPr>
                    <a:solidFill>
                      <a:schemeClr val="accent2"/>
                    </a:solidFill>
                  </a:tcPr>
                </a:tc>
              </a:tr>
              <a:tr h="385445">
                <a:tc>
                  <a:txBody>
                    <a:bodyPr/>
                    <a:lstStyle/>
                    <a:p>
                      <a:pPr>
                        <a:buNone/>
                      </a:pPr>
                      <a:r>
                        <a:rPr lang="zh-CN" altLang="en-US"/>
                        <a:t>Anonymous Users</a:t>
                      </a:r>
                    </a:p>
                  </a:txBody>
                  <a:tcPr>
                    <a:solidFill>
                      <a:schemeClr val="accent2"/>
                    </a:solidFill>
                  </a:tcPr>
                </a:tc>
                <a:tc>
                  <a:txBody>
                    <a:bodyPr/>
                    <a:lstStyle/>
                    <a:p>
                      <a:pPr>
                        <a:buNone/>
                      </a:pPr>
                      <a:r>
                        <a:rPr lang="zh-CN" altLang="en-US"/>
                        <a:t>refs/heads/*</a:t>
                      </a:r>
                    </a:p>
                  </a:txBody>
                  <a:tcPr>
                    <a:solidFill>
                      <a:schemeClr val="accent2"/>
                    </a:solidFill>
                  </a:tcPr>
                </a:tc>
                <a:tc>
                  <a:txBody>
                    <a:bodyPr/>
                    <a:lstStyle/>
                    <a:p>
                      <a:pPr>
                        <a:buNone/>
                      </a:pPr>
                      <a:r>
                        <a:rPr lang="zh-CN" altLang="en-US"/>
                        <a:t>Code-Review</a:t>
                      </a:r>
                    </a:p>
                  </a:txBody>
                  <a:tcPr>
                    <a:solidFill>
                      <a:schemeClr val="accent2"/>
                    </a:solidFill>
                  </a:tcPr>
                </a:tc>
                <a:tc>
                  <a:txBody>
                    <a:bodyPr/>
                    <a:lstStyle/>
                    <a:p>
                      <a:pPr>
                        <a:buNone/>
                      </a:pPr>
                      <a:r>
                        <a:rPr lang="zh-CN" altLang="en-US"/>
                        <a:t>-1..+1</a:t>
                      </a:r>
                    </a:p>
                  </a:txBody>
                  <a:tcPr>
                    <a:solidFill>
                      <a:schemeClr val="accent2"/>
                    </a:solidFill>
                  </a:tcPr>
                </a:tc>
              </a:tr>
              <a:tr h="385445">
                <a:tc>
                  <a:txBody>
                    <a:bodyPr/>
                    <a:lstStyle/>
                    <a:p>
                      <a:pPr>
                        <a:buNone/>
                      </a:pPr>
                      <a:r>
                        <a:rPr lang="zh-CN" altLang="en-US"/>
                        <a:t>Registered Users</a:t>
                      </a:r>
                    </a:p>
                  </a:txBody>
                  <a:tcPr>
                    <a:solidFill>
                      <a:schemeClr val="accent2"/>
                    </a:solidFill>
                  </a:tcPr>
                </a:tc>
                <a:tc>
                  <a:txBody>
                    <a:bodyPr/>
                    <a:lstStyle/>
                    <a:p>
                      <a:pPr>
                        <a:buNone/>
                      </a:pPr>
                      <a:r>
                        <a:rPr lang="zh-CN" altLang="en-US"/>
                        <a:t>refs/heads/*</a:t>
                      </a:r>
                    </a:p>
                  </a:txBody>
                  <a:tcPr>
                    <a:solidFill>
                      <a:schemeClr val="accent2"/>
                    </a:solidFill>
                  </a:tcPr>
                </a:tc>
                <a:tc>
                  <a:txBody>
                    <a:bodyPr/>
                    <a:lstStyle/>
                    <a:p>
                      <a:pPr>
                        <a:buNone/>
                      </a:pPr>
                      <a:r>
                        <a:rPr lang="zh-CN" altLang="en-US"/>
                        <a:t>Code-Review</a:t>
                      </a:r>
                    </a:p>
                  </a:txBody>
                  <a:tcPr>
                    <a:solidFill>
                      <a:schemeClr val="accent2"/>
                    </a:solidFill>
                  </a:tcPr>
                </a:tc>
                <a:tc>
                  <a:txBody>
                    <a:bodyPr/>
                    <a:lstStyle/>
                    <a:p>
                      <a:pPr>
                        <a:buNone/>
                      </a:pPr>
                      <a:r>
                        <a:rPr lang="zh-CN" altLang="en-US"/>
                        <a:t>-1..+2</a:t>
                      </a:r>
                    </a:p>
                  </a:txBody>
                  <a:tcPr>
                    <a:solidFill>
                      <a:schemeClr val="accent2"/>
                    </a:solidFill>
                  </a:tcPr>
                </a:tc>
              </a:tr>
              <a:tr h="385445">
                <a:tc>
                  <a:txBody>
                    <a:bodyPr/>
                    <a:lstStyle/>
                    <a:p>
                      <a:pPr>
                        <a:buNone/>
                      </a:pPr>
                      <a:r>
                        <a:rPr lang="zh-CN" altLang="en-US"/>
                        <a:t>Foo Leads</a:t>
                      </a:r>
                    </a:p>
                  </a:txBody>
                  <a:tcPr>
                    <a:solidFill>
                      <a:schemeClr val="accent2"/>
                    </a:solidFill>
                  </a:tcPr>
                </a:tc>
                <a:tc>
                  <a:txBody>
                    <a:bodyPr/>
                    <a:lstStyle/>
                    <a:p>
                      <a:pPr>
                        <a:buNone/>
                      </a:pPr>
                      <a:r>
                        <a:rPr lang="zh-CN" altLang="en-US"/>
                        <a:t>refs/heads/*</a:t>
                      </a:r>
                    </a:p>
                  </a:txBody>
                  <a:tcPr>
                    <a:solidFill>
                      <a:schemeClr val="accent2"/>
                    </a:solidFill>
                  </a:tcPr>
                </a:tc>
                <a:tc>
                  <a:txBody>
                    <a:bodyPr/>
                    <a:lstStyle/>
                    <a:p>
                      <a:pPr>
                        <a:buNone/>
                      </a:pPr>
                      <a:r>
                        <a:rPr lang="zh-CN" altLang="en-US"/>
                        <a:t>Code-Review</a:t>
                      </a:r>
                    </a:p>
                  </a:txBody>
                  <a:tcPr>
                    <a:solidFill>
                      <a:schemeClr val="accent2"/>
                    </a:solidFill>
                  </a:tcPr>
                </a:tc>
                <a:tc>
                  <a:txBody>
                    <a:bodyPr/>
                    <a:lstStyle/>
                    <a:p>
                      <a:pPr>
                        <a:buNone/>
                      </a:pPr>
                      <a:r>
                        <a:rPr lang="zh-CN" altLang="en-US"/>
                        <a:t>-2..0</a:t>
                      </a:r>
                    </a:p>
                  </a:txBody>
                  <a:tcPr>
                    <a:solidFill>
                      <a:schemeClr val="accent2"/>
                    </a:solidFill>
                  </a:tcPr>
                </a:tc>
              </a:tr>
            </a:tbl>
          </a:graphicData>
        </a:graphic>
      </p:graphicFrame>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lIns="91440" tIns="45720" rIns="91440" bIns="45720" anchor="ctr"/>
          <a:lstStyle/>
          <a:p>
            <a:r>
              <a:rPr lang="en-US" altLang="zh-CN"/>
              <a:t>Linux</a:t>
            </a:r>
            <a:r>
              <a:rPr lang="zh-CN" altLang="en-US"/>
              <a:t>安装</a:t>
            </a:r>
            <a:r>
              <a:rPr lang="en-US" altLang="zh-CN"/>
              <a:t>Gerrit</a:t>
            </a:r>
            <a:r>
              <a:rPr lang="zh-CN" altLang="en-US"/>
              <a:t>参考文档</a:t>
            </a:r>
          </a:p>
        </p:txBody>
      </p:sp>
      <p:sp>
        <p:nvSpPr>
          <p:cNvPr id="3" name="内容占位符 2"/>
          <p:cNvSpPr>
            <a:spLocks noGrp="1"/>
          </p:cNvSpPr>
          <p:nvPr>
            <p:ph idx="1"/>
          </p:nvPr>
        </p:nvSpPr>
        <p:spPr/>
        <p:txBody>
          <a:bodyPr/>
          <a:lstStyle/>
          <a:p>
            <a:pPr fontAlgn="auto"/>
            <a:r>
              <a:rPr lang="zh-CN" altLang="en-US" sz="1800" strike="noStrike" noProof="1" smtClean="0"/>
              <a:t>安装环境</a:t>
            </a:r>
            <a:endParaRPr lang="en-US" altLang="zh-CN" sz="1800" strike="noStrike" noProof="1" smtClean="0"/>
          </a:p>
          <a:p>
            <a:pPr lvl="1"/>
            <a:r>
              <a:rPr lang="en-US" altLang="zh-CN" sz="1400" dirty="0" smtClean="0"/>
              <a:t>Linux</a:t>
            </a:r>
          </a:p>
          <a:p>
            <a:pPr lvl="1"/>
            <a:r>
              <a:rPr lang="en-US" altLang="zh-CN" sz="1400" dirty="0" smtClean="0"/>
              <a:t>JRE, </a:t>
            </a:r>
            <a:r>
              <a:rPr lang="zh-CN" altLang="en-US" sz="1400" dirty="0" smtClean="0"/>
              <a:t>最小版本 </a:t>
            </a:r>
            <a:r>
              <a:rPr lang="en-US" altLang="zh-CN" sz="1400" dirty="0" smtClean="0"/>
              <a:t>1.8</a:t>
            </a:r>
          </a:p>
          <a:p>
            <a:pPr lvl="1"/>
            <a:r>
              <a:rPr lang="zh-CN" altLang="en-US" sz="1400" dirty="0" smtClean="0"/>
              <a:t>数据库</a:t>
            </a:r>
            <a:r>
              <a:rPr lang="en-US" altLang="zh-CN" sz="1400" dirty="0" smtClean="0"/>
              <a:t>H2/MySQL/PostgreSQL</a:t>
            </a:r>
          </a:p>
          <a:p>
            <a:pPr lvl="1"/>
            <a:r>
              <a:rPr lang="en-US" altLang="zh-CN" sz="1800" noProof="1" smtClean="0"/>
              <a:t>https://www.linuxidc.com/Linux/2016-03/128880.htm</a:t>
            </a:r>
            <a:endParaRPr lang="en-US" altLang="zh-CN" sz="1800" strike="noStrike" noProof="1" smtClean="0"/>
          </a:p>
          <a:p>
            <a:pPr fontAlgn="auto"/>
            <a:r>
              <a:rPr lang="zh-CN" altLang="en-US" sz="1800" strike="noStrike" noProof="1" smtClean="0"/>
              <a:t>官</a:t>
            </a:r>
            <a:r>
              <a:rPr lang="zh-CN" altLang="en-US" sz="1800" strike="noStrike" noProof="1"/>
              <a:t>方文档</a:t>
            </a:r>
          </a:p>
          <a:p>
            <a:pPr marL="0" indent="0" fontAlgn="auto">
              <a:buNone/>
            </a:pPr>
            <a:r>
              <a:rPr lang="zh-CN" altLang="en-US" sz="1800" strike="noStrike" noProof="1"/>
              <a:t>https://gerrit-review.googlesource.com/Documentation/install.html</a:t>
            </a:r>
          </a:p>
          <a:p>
            <a:pPr>
              <a:buNone/>
            </a:pPr>
            <a:r>
              <a:rPr lang="en-US" altLang="zh-CN" sz="1800" noProof="1" smtClean="0">
                <a:hlinkClick r:id="rId4"/>
              </a:rPr>
              <a:t>https://gerrit-review.googlesource.com/Documentation/linux-quickstart.html</a:t>
            </a:r>
            <a:endParaRPr lang="en-US" altLang="zh-CN" sz="1800" strike="noStrike" noProof="1" smtClean="0"/>
          </a:p>
          <a:p>
            <a:pPr fontAlgn="auto"/>
            <a:r>
              <a:rPr lang="en-US" altLang="zh-CN" sz="1800" noProof="1" smtClean="0"/>
              <a:t>Jar</a:t>
            </a:r>
            <a:r>
              <a:rPr lang="zh-CN" altLang="en-US" sz="1800" noProof="1" smtClean="0"/>
              <a:t>包下载地址：</a:t>
            </a:r>
            <a:r>
              <a:rPr lang="en-US" altLang="zh-CN" sz="1800" noProof="1" smtClean="0">
                <a:hlinkClick r:id="rId5"/>
              </a:rPr>
              <a:t>https://gerrit-releases.storage.googleapis.com/index.html</a:t>
            </a:r>
            <a:endParaRPr lang="zh-CN" altLang="en-US" sz="1800" strike="noStrike" noProof="1"/>
          </a:p>
          <a:p>
            <a:pPr fontAlgn="auto"/>
            <a:r>
              <a:rPr lang="zh-CN" altLang="en-US" sz="1800" strike="noStrike" noProof="1"/>
              <a:t>CI持续集成系统环境</a:t>
            </a:r>
            <a:r>
              <a:rPr lang="en-US" altLang="zh-CN" sz="1800" strike="noStrike" noProof="1"/>
              <a:t>——</a:t>
            </a:r>
            <a:r>
              <a:rPr lang="zh-CN" altLang="en-US" sz="1800" strike="noStrike" noProof="1"/>
              <a:t>部署gerrit环境完整记录</a:t>
            </a:r>
          </a:p>
          <a:p>
            <a:pPr marL="0" indent="0" fontAlgn="auto">
              <a:buNone/>
            </a:pPr>
            <a:r>
              <a:rPr lang="zh-CN" altLang="en-US" sz="1800" strike="noStrike" noProof="1"/>
              <a:t>http://www.cnblogs.com/kevingrace/p/5624122.html</a:t>
            </a:r>
          </a:p>
          <a:p>
            <a:pPr fontAlgn="auto">
              <a:buNone/>
            </a:pPr>
            <a:r>
              <a:rPr lang="en-US" altLang="zh-CN" sz="1800" noProof="1" smtClean="0">
                <a:hlinkClick r:id="rId6"/>
              </a:rPr>
              <a:t>https://blog.csdn.net/peterxiaoq/article/details/73330314</a:t>
            </a:r>
            <a:endParaRPr lang="en-US" altLang="zh-CN" sz="1800" noProof="1" smtClean="0"/>
          </a:p>
          <a:p>
            <a:pPr fontAlgn="auto">
              <a:buNone/>
            </a:pPr>
            <a:r>
              <a:rPr lang="en-US" altLang="zh-CN" sz="1800" noProof="1" smtClean="0">
                <a:hlinkClick r:id="rId7"/>
              </a:rPr>
              <a:t>https://www.cnblogs.com/kevingrace/p/5651447.html</a:t>
            </a:r>
            <a:endParaRPr lang="en-US" altLang="zh-CN" sz="1800" noProof="1" smtClean="0"/>
          </a:p>
          <a:p>
            <a:pPr fontAlgn="auto">
              <a:buNone/>
            </a:pPr>
            <a:r>
              <a:rPr lang="en-US" altLang="zh-CN" sz="1800" noProof="1" smtClean="0">
                <a:hlinkClick r:id="rId8"/>
              </a:rPr>
              <a:t>https://blog.csdn.net/stwstw0123/article/details/47615535</a:t>
            </a:r>
            <a:endParaRPr lang="en-US" altLang="zh-CN" sz="1800" noProof="1" smtClean="0"/>
          </a:p>
          <a:p>
            <a:pPr fontAlgn="auto">
              <a:buNone/>
            </a:pPr>
            <a:r>
              <a:rPr lang="en-US" altLang="zh-CN" sz="1800" noProof="1" smtClean="0">
                <a:hlinkClick r:id="rId9"/>
              </a:rPr>
              <a:t>http://blog.51cto.com/nanfeibobo/2089513</a:t>
            </a:r>
            <a:endParaRPr lang="en-US" altLang="zh-CN" sz="1800" noProof="1" smtClean="0"/>
          </a:p>
          <a:p>
            <a:pPr fontAlgn="auto">
              <a:buNone/>
            </a:pPr>
            <a:r>
              <a:rPr lang="en-US" altLang="zh-CN" sz="1800" noProof="1" smtClean="0"/>
              <a:t>https://www.jianshu.com/p/5ae7f5978814</a:t>
            </a:r>
            <a:endParaRPr lang="zh-CN" altLang="en-US" sz="1800" strike="noStrike" noProof="1"/>
          </a:p>
          <a:p>
            <a:pPr fontAlgn="auto"/>
            <a:endParaRPr lang="zh-CN" altLang="en-US" sz="1800" strike="noStrike" noProof="1"/>
          </a:p>
          <a:p>
            <a:pPr fontAlgn="auto"/>
            <a:endParaRPr lang="zh-CN" altLang="en-US" sz="1800" strike="noStrike" noProof="1"/>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gerrit</a:t>
            </a:r>
            <a:r>
              <a:rPr lang="zh-CN" altLang="en-US"/>
              <a:t>权限规则</a:t>
            </a:r>
          </a:p>
        </p:txBody>
      </p:sp>
      <p:sp>
        <p:nvSpPr>
          <p:cNvPr id="3" name="内容占位符 2"/>
          <p:cNvSpPr>
            <a:spLocks noGrp="1"/>
          </p:cNvSpPr>
          <p:nvPr>
            <p:ph idx="1"/>
          </p:nvPr>
        </p:nvSpPr>
        <p:spPr/>
        <p:txBody>
          <a:bodyPr/>
          <a:lstStyle/>
          <a:p>
            <a:r>
              <a:rPr lang="zh-CN" dirty="0"/>
              <a:t>当</a:t>
            </a:r>
            <a:r>
              <a:rPr lang="en-US" altLang="zh-CN" dirty="0"/>
              <a:t>block</a:t>
            </a:r>
            <a:r>
              <a:rPr lang="zh-CN" altLang="en-US" dirty="0"/>
              <a:t>和</a:t>
            </a:r>
            <a:r>
              <a:rPr lang="en-US" altLang="zh-CN" dirty="0"/>
              <a:t>allow</a:t>
            </a:r>
            <a:r>
              <a:rPr lang="zh-CN" altLang="en-US" dirty="0"/>
              <a:t>在同一个</a:t>
            </a:r>
            <a:r>
              <a:rPr lang="en-US" altLang="zh-CN" dirty="0"/>
              <a:t>access section</a:t>
            </a:r>
            <a:r>
              <a:rPr lang="zh-CN" altLang="en-US" dirty="0"/>
              <a:t>中，</a:t>
            </a:r>
            <a:r>
              <a:rPr lang="en-US" altLang="zh-CN" dirty="0">
                <a:solidFill>
                  <a:srgbClr val="FF0000"/>
                </a:solidFill>
              </a:rPr>
              <a:t>allow</a:t>
            </a:r>
            <a:r>
              <a:rPr lang="zh-CN" altLang="en-US" dirty="0">
                <a:solidFill>
                  <a:srgbClr val="FF0000"/>
                </a:solidFill>
              </a:rPr>
              <a:t>会覆盖</a:t>
            </a:r>
            <a:r>
              <a:rPr lang="en-US" altLang="zh-CN" dirty="0">
                <a:solidFill>
                  <a:srgbClr val="FF0000"/>
                </a:solidFill>
              </a:rPr>
              <a:t>block</a:t>
            </a:r>
          </a:p>
          <a:p>
            <a:pPr marL="0" indent="0">
              <a:buNone/>
            </a:pPr>
            <a:r>
              <a:rPr lang="zh-CN" altLang="en-US" dirty="0"/>
              <a:t>例如以下情况，一个用户属于</a:t>
            </a:r>
            <a:r>
              <a:rPr lang="en-US" altLang="zh-CN" dirty="0"/>
              <a:t>x</a:t>
            </a:r>
            <a:r>
              <a:rPr lang="zh-CN" altLang="en-US" dirty="0"/>
              <a:t>和</a:t>
            </a:r>
            <a:r>
              <a:rPr lang="en-US" altLang="zh-CN" dirty="0"/>
              <a:t>y</a:t>
            </a:r>
            <a:r>
              <a:rPr lang="zh-CN" altLang="en-US" dirty="0"/>
              <a:t>两个组：</a:t>
            </a:r>
          </a:p>
          <a:p>
            <a:pPr marL="0" indent="0">
              <a:buNone/>
            </a:pPr>
            <a:r>
              <a:rPr lang="en-US" altLang="zh-CN" dirty="0"/>
              <a:t>[access "refs/heads/*"]</a:t>
            </a:r>
          </a:p>
          <a:p>
            <a:pPr marL="0" indent="0">
              <a:buNone/>
            </a:pPr>
            <a:r>
              <a:rPr lang="en-US" altLang="zh-CN" dirty="0"/>
              <a:t>push = block group X</a:t>
            </a:r>
          </a:p>
          <a:p>
            <a:pPr marL="0" indent="0">
              <a:buNone/>
            </a:pPr>
            <a:r>
              <a:rPr lang="en-US" altLang="zh-CN" dirty="0"/>
              <a:t>push = group Y</a:t>
            </a:r>
          </a:p>
          <a:p>
            <a:pPr marL="0" indent="0">
              <a:buNone/>
            </a:pPr>
            <a:r>
              <a:rPr lang="zh-CN" altLang="en-US" dirty="0"/>
              <a:t>则这个用户有</a:t>
            </a:r>
            <a:r>
              <a:rPr lang="en-US" altLang="zh-CN" dirty="0"/>
              <a:t>push</a:t>
            </a:r>
            <a:r>
              <a:rPr lang="zh-CN" altLang="en-US" dirty="0"/>
              <a:t>权限。</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Allow Deny Block</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smtClean="0"/>
              <a:t>BLOCK means that this access right is denied and child projects can't overwrite this.</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0" y="1414463"/>
            <a:ext cx="9686925" cy="40290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cstate="print"/>
          <a:srcRect/>
          <a:stretch>
            <a:fillRect/>
          </a:stretch>
        </p:blipFill>
        <p:spPr bwMode="auto">
          <a:xfrm>
            <a:off x="0" y="2243138"/>
            <a:ext cx="9344025" cy="23717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0" y="2147888"/>
            <a:ext cx="9315450" cy="256222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0" y="2743200"/>
            <a:ext cx="9258300" cy="13716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gerrit</a:t>
            </a:r>
            <a:r>
              <a:rPr lang="zh-CN" altLang="en-US"/>
              <a:t>权限规则</a:t>
            </a:r>
          </a:p>
        </p:txBody>
      </p:sp>
      <p:sp>
        <p:nvSpPr>
          <p:cNvPr id="3" name="内容占位符 2"/>
          <p:cNvSpPr>
            <a:spLocks noGrp="1"/>
          </p:cNvSpPr>
          <p:nvPr>
            <p:ph idx="1"/>
          </p:nvPr>
        </p:nvSpPr>
        <p:spPr/>
        <p:txBody>
          <a:bodyPr/>
          <a:lstStyle/>
          <a:p>
            <a:r>
              <a:rPr lang="en-US" altLang="zh-CN" dirty="0" err="1"/>
              <a:t>gerrit</a:t>
            </a:r>
            <a:r>
              <a:rPr lang="zh-CN" altLang="en-US" dirty="0"/>
              <a:t>引用名称支持正则表达式，例如^refs/heads/[a-z]{1,8}匹配</a:t>
            </a:r>
            <a:r>
              <a:rPr lang="en-US" altLang="zh-CN" dirty="0"/>
              <a:t>refs/heads/(1-8</a:t>
            </a:r>
            <a:r>
              <a:rPr lang="zh-CN" altLang="en-US" dirty="0"/>
              <a:t>个小写字母的名称</a:t>
            </a:r>
            <a:r>
              <a:rPr lang="en-US" altLang="zh-CN" dirty="0"/>
              <a:t>)</a:t>
            </a:r>
            <a:r>
              <a:rPr lang="zh-CN" altLang="en-US" dirty="0"/>
              <a:t>。</a:t>
            </a:r>
          </a:p>
          <a:p>
            <a:r>
              <a:rPr lang="zh-CN" altLang="en-US" dirty="0"/>
              <a:t>引用也可以包含用户名和共享账号</a:t>
            </a:r>
            <a:r>
              <a:rPr lang="en-US" altLang="zh-CN" dirty="0"/>
              <a:t>id</a:t>
            </a:r>
            <a:r>
              <a:rPr lang="zh-CN" altLang="en-US" dirty="0"/>
              <a:t>等信息，例如</a:t>
            </a:r>
            <a:r>
              <a:rPr lang="zh-CN" altLang="en-US" dirty="0" smtClean="0"/>
              <a:t>refs/heads/${</a:t>
            </a:r>
            <a:r>
              <a:rPr lang="zh-CN" altLang="en-US" dirty="0"/>
              <a:t>username}/*对于用户</a:t>
            </a:r>
            <a:r>
              <a:rPr lang="en-US" altLang="zh-CN" dirty="0" err="1"/>
              <a:t>joe</a:t>
            </a:r>
            <a:r>
              <a:rPr lang="zh-CN" altLang="en-US" dirty="0"/>
              <a:t>可以匹配</a:t>
            </a:r>
            <a:r>
              <a:rPr lang="en-US" altLang="zh-CN" dirty="0"/>
              <a:t>r</a:t>
            </a:r>
            <a:r>
              <a:rPr lang="zh-CN" altLang="en-US" dirty="0" smtClean="0"/>
              <a:t>efs/heads/joe/foo、</a:t>
            </a:r>
            <a:r>
              <a:rPr lang="en-US" altLang="zh-CN" dirty="0" smtClean="0"/>
              <a:t> r</a:t>
            </a:r>
            <a:r>
              <a:rPr lang="zh-CN" altLang="en-US" dirty="0" smtClean="0"/>
              <a:t>efs/heads/joe/</a:t>
            </a:r>
            <a:r>
              <a:rPr lang="en-US" altLang="zh-CN" dirty="0" smtClean="0"/>
              <a:t>bar</a:t>
            </a:r>
            <a:r>
              <a:rPr lang="zh-CN" altLang="en-US" dirty="0" smtClean="0"/>
              <a:t>等。</a:t>
            </a:r>
            <a:endParaRPr lang="zh-CN" altLang="en-US" dirty="0"/>
          </a:p>
          <a:p>
            <a:endParaRPr lang="zh-CN" alt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Submit</a:t>
            </a:r>
            <a:r>
              <a:rPr lang="zh-CN" altLang="en-US" dirty="0" smtClean="0"/>
              <a:t>权限配置</a:t>
            </a:r>
            <a:endParaRPr lang="zh-CN" altLang="en-US" dirty="0"/>
          </a:p>
        </p:txBody>
      </p:sp>
      <p:sp>
        <p:nvSpPr>
          <p:cNvPr id="3" name="内容占位符 2"/>
          <p:cNvSpPr>
            <a:spLocks noGrp="1"/>
          </p:cNvSpPr>
          <p:nvPr>
            <p:ph idx="1"/>
          </p:nvPr>
        </p:nvSpPr>
        <p:spPr/>
        <p:txBody>
          <a:bodyPr/>
          <a:lstStyle/>
          <a:p>
            <a:r>
              <a:rPr lang="en-US" altLang="zh-CN" dirty="0" smtClean="0"/>
              <a:t>refs/for/refs/heads/${username}/*</a:t>
            </a:r>
            <a:r>
              <a:rPr lang="zh-CN" altLang="en-US" dirty="0" smtClean="0"/>
              <a:t>中的</a:t>
            </a:r>
            <a:r>
              <a:rPr lang="en-US" altLang="zh-CN" dirty="0" smtClean="0"/>
              <a:t>submit</a:t>
            </a:r>
            <a:r>
              <a:rPr lang="zh-CN" altLang="en-US" dirty="0" smtClean="0"/>
              <a:t>权限用于控制</a:t>
            </a:r>
            <a:r>
              <a:rPr lang="en-US" altLang="zh-CN" dirty="0" smtClean="0"/>
              <a:t>push</a:t>
            </a:r>
            <a:r>
              <a:rPr lang="zh-CN" altLang="en-US" dirty="0" smtClean="0"/>
              <a:t>的时候是否可以通过</a:t>
            </a:r>
            <a:r>
              <a:rPr lang="en-US" altLang="zh-CN" dirty="0" smtClean="0"/>
              <a:t>’%submit’</a:t>
            </a:r>
            <a:r>
              <a:rPr lang="zh-CN" altLang="en-US" dirty="0" smtClean="0"/>
              <a:t>直接提交；</a:t>
            </a:r>
            <a:endParaRPr lang="en-US" altLang="zh-CN" dirty="0" smtClean="0"/>
          </a:p>
          <a:p>
            <a:r>
              <a:rPr lang="en-US" altLang="zh-CN" dirty="0" smtClean="0"/>
              <a:t>refs/heads/${username}/*</a:t>
            </a:r>
            <a:r>
              <a:rPr lang="zh-CN" altLang="en-US" dirty="0" smtClean="0"/>
              <a:t>中的</a:t>
            </a:r>
            <a:r>
              <a:rPr lang="en-US" altLang="zh-CN" dirty="0" smtClean="0"/>
              <a:t>submit</a:t>
            </a:r>
            <a:r>
              <a:rPr lang="zh-CN" altLang="en-US" dirty="0" smtClean="0"/>
              <a:t>权限用于控制</a:t>
            </a:r>
            <a:r>
              <a:rPr lang="en-US" altLang="zh-CN" dirty="0" smtClean="0"/>
              <a:t>code review +2</a:t>
            </a:r>
            <a:r>
              <a:rPr lang="zh-CN" altLang="en-US" dirty="0" smtClean="0"/>
              <a:t>且</a:t>
            </a:r>
            <a:r>
              <a:rPr lang="en-US" altLang="zh-CN" dirty="0" smtClean="0"/>
              <a:t>verify +1</a:t>
            </a:r>
            <a:r>
              <a:rPr lang="zh-CN" altLang="en-US" dirty="0" smtClean="0"/>
              <a:t>后是否可以看见</a:t>
            </a:r>
            <a:r>
              <a:rPr lang="en-US" altLang="zh-CN" dirty="0" smtClean="0"/>
              <a:t>submit</a:t>
            </a:r>
            <a:r>
              <a:rPr lang="zh-CN" altLang="en-US" dirty="0" smtClean="0"/>
              <a:t>按钮；</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实际项目权限使用示例</a:t>
            </a:r>
            <a:endParaRPr lang="zh-CN" altLang="en-US" dirty="0"/>
          </a:p>
        </p:txBody>
      </p:sp>
      <p:sp>
        <p:nvSpPr>
          <p:cNvPr id="3" name="内容占位符 2"/>
          <p:cNvSpPr>
            <a:spLocks noGrp="1"/>
          </p:cNvSpPr>
          <p:nvPr>
            <p:ph idx="1"/>
          </p:nvPr>
        </p:nvSpPr>
        <p:spPr/>
        <p:txBody>
          <a:bodyPr/>
          <a:lstStyle/>
          <a:p>
            <a:r>
              <a:rPr lang="zh-CN" altLang="en-US" dirty="0" smtClean="0"/>
              <a:t>在实际项目中，我创建了一个</a:t>
            </a:r>
            <a:r>
              <a:rPr lang="en-US" altLang="zh-CN" dirty="0" err="1" smtClean="0"/>
              <a:t>architect_owner</a:t>
            </a:r>
            <a:r>
              <a:rPr lang="zh-CN" altLang="en-US" dirty="0" smtClean="0"/>
              <a:t>群组</a:t>
            </a:r>
            <a:r>
              <a:rPr lang="en-US" altLang="zh-CN" dirty="0" smtClean="0"/>
              <a:t>(</a:t>
            </a:r>
            <a:r>
              <a:rPr lang="zh-CN" altLang="en-US" dirty="0" smtClean="0"/>
              <a:t>研发</a:t>
            </a:r>
            <a:r>
              <a:rPr lang="en-US" altLang="zh-CN" dirty="0" smtClean="0"/>
              <a:t>leader)</a:t>
            </a:r>
            <a:r>
              <a:rPr lang="zh-CN" altLang="en-US" dirty="0" smtClean="0"/>
              <a:t>，一个</a:t>
            </a:r>
            <a:r>
              <a:rPr lang="en-US" altLang="zh-CN" dirty="0" err="1" smtClean="0"/>
              <a:t>architect_developer</a:t>
            </a:r>
            <a:r>
              <a:rPr lang="zh-CN" altLang="en-US" dirty="0" smtClean="0"/>
              <a:t>群组</a:t>
            </a:r>
            <a:r>
              <a:rPr lang="en-US" altLang="zh-CN" dirty="0" smtClean="0"/>
              <a:t>(</a:t>
            </a:r>
            <a:r>
              <a:rPr lang="zh-CN" altLang="en-US" dirty="0" smtClean="0"/>
              <a:t>研发全员</a:t>
            </a:r>
            <a:r>
              <a:rPr lang="en-US" altLang="zh-CN" dirty="0" smtClean="0"/>
              <a:t>)</a:t>
            </a:r>
            <a:r>
              <a:rPr lang="zh-CN" altLang="en-US" dirty="0" smtClean="0"/>
              <a:t>，一个</a:t>
            </a:r>
            <a:r>
              <a:rPr lang="en-US" altLang="zh-CN" dirty="0" err="1" smtClean="0"/>
              <a:t>architect_projects_owner</a:t>
            </a:r>
            <a:r>
              <a:rPr lang="zh-CN" altLang="en-US" dirty="0" smtClean="0"/>
              <a:t>群组</a:t>
            </a:r>
            <a:r>
              <a:rPr lang="en-US" altLang="zh-CN" dirty="0" smtClean="0"/>
              <a:t>(</a:t>
            </a:r>
            <a:r>
              <a:rPr lang="zh-CN" altLang="en-US" dirty="0" smtClean="0"/>
              <a:t>研发项目负责人</a:t>
            </a:r>
            <a:r>
              <a:rPr lang="en-US" altLang="zh-CN" dirty="0" smtClean="0"/>
              <a:t>)</a:t>
            </a:r>
            <a:r>
              <a:rPr lang="zh-CN" altLang="en-US" dirty="0" smtClean="0"/>
              <a:t>，和两个空项目</a:t>
            </a:r>
            <a:r>
              <a:rPr lang="en-US" altLang="zh-CN" dirty="0" smtClean="0"/>
              <a:t>architect</a:t>
            </a:r>
            <a:r>
              <a:rPr lang="zh-CN" altLang="en-US" dirty="0" smtClean="0"/>
              <a:t>和</a:t>
            </a:r>
            <a:r>
              <a:rPr lang="en-US" altLang="zh-CN" dirty="0" err="1" smtClean="0"/>
              <a:t>architect_projects_owner</a:t>
            </a:r>
            <a:r>
              <a:rPr lang="zh-CN" altLang="en-US" dirty="0" smtClean="0"/>
              <a:t>，配置好了这两个群组在</a:t>
            </a:r>
            <a:r>
              <a:rPr lang="en-US" altLang="zh-CN" dirty="0" smtClean="0"/>
              <a:t>architect</a:t>
            </a:r>
            <a:r>
              <a:rPr lang="zh-CN" altLang="en-US" dirty="0" smtClean="0"/>
              <a:t>项目和</a:t>
            </a:r>
            <a:r>
              <a:rPr lang="en-US" altLang="zh-CN" dirty="0" err="1" smtClean="0"/>
              <a:t>architect_projects_owner</a:t>
            </a:r>
            <a:r>
              <a:rPr lang="zh-CN" altLang="en-US" dirty="0" smtClean="0"/>
              <a:t>项目的权限。</a:t>
            </a:r>
            <a:endParaRPr lang="en-US" altLang="zh-CN" dirty="0" smtClean="0"/>
          </a:p>
          <a:p>
            <a:r>
              <a:rPr lang="zh-CN" altLang="en-US" dirty="0" smtClean="0"/>
              <a:t>后续项目直接继承</a:t>
            </a:r>
            <a:r>
              <a:rPr lang="en-US" altLang="zh-CN" dirty="0" err="1" smtClean="0"/>
              <a:t>architect_projects_owner</a:t>
            </a:r>
            <a:r>
              <a:rPr lang="zh-CN" altLang="en-US" dirty="0" smtClean="0"/>
              <a:t>项目的权限，然后配置可见性即可：</a:t>
            </a:r>
            <a:endParaRPr lang="en-US" altLang="zh-CN" dirty="0" smtClean="0"/>
          </a:p>
          <a:p>
            <a:endParaRPr lang="en-US" altLang="zh-CN" dirty="0" smtClean="0"/>
          </a:p>
        </p:txBody>
      </p:sp>
      <p:pic>
        <p:nvPicPr>
          <p:cNvPr id="67586" name="Picture 2"/>
          <p:cNvPicPr>
            <a:picLocks noChangeAspect="1" noChangeArrowheads="1"/>
          </p:cNvPicPr>
          <p:nvPr/>
        </p:nvPicPr>
        <p:blipFill>
          <a:blip r:embed="rId2" cstate="print"/>
          <a:srcRect/>
          <a:stretch>
            <a:fillRect/>
          </a:stretch>
        </p:blipFill>
        <p:spPr bwMode="auto">
          <a:xfrm>
            <a:off x="1331640" y="4144466"/>
            <a:ext cx="6934200" cy="30289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实际项目权限使用示例</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467544" y="1196752"/>
            <a:ext cx="5038725" cy="2686050"/>
          </a:xfrm>
          <a:prstGeom prst="rect">
            <a:avLst/>
          </a:prstGeom>
          <a:noFill/>
          <a:ln w="9525">
            <a:noFill/>
            <a:miter lim="800000"/>
            <a:headEnd/>
            <a:tailEnd/>
          </a:ln>
        </p:spPr>
      </p:pic>
      <p:pic>
        <p:nvPicPr>
          <p:cNvPr id="5123" name="Picture 3"/>
          <p:cNvPicPr>
            <a:picLocks noGrp="1" noChangeAspect="1" noChangeArrowheads="1"/>
          </p:cNvPicPr>
          <p:nvPr>
            <p:ph idx="1"/>
          </p:nvPr>
        </p:nvPicPr>
        <p:blipFill>
          <a:blip r:embed="rId3" cstate="print"/>
          <a:srcRect/>
          <a:stretch>
            <a:fillRect/>
          </a:stretch>
        </p:blipFill>
        <p:spPr bwMode="auto">
          <a:xfrm>
            <a:off x="3635896" y="3717032"/>
            <a:ext cx="5361905" cy="2447619"/>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2339752" y="1844824"/>
            <a:ext cx="4896544" cy="24048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https://images2018.cnblogs.com/blog/907596/201805/907596-20180509142137458-234217816.png"/>
          <p:cNvPicPr>
            <a:picLocks noChangeAspect="1" noChangeArrowheads="1"/>
          </p:cNvPicPr>
          <p:nvPr/>
        </p:nvPicPr>
        <p:blipFill>
          <a:blip r:embed="rId2" cstate="print"/>
          <a:srcRect/>
          <a:stretch>
            <a:fillRect/>
          </a:stretch>
        </p:blipFill>
        <p:spPr bwMode="auto">
          <a:xfrm>
            <a:off x="0" y="0"/>
            <a:ext cx="9801225" cy="7210426"/>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如何阻止直接</a:t>
            </a:r>
            <a:r>
              <a:rPr lang="en-US" altLang="zh-CN" dirty="0" err="1" smtClean="0"/>
              <a:t>git</a:t>
            </a:r>
            <a:r>
              <a:rPr lang="en-US" altLang="zh-CN" dirty="0" smtClean="0"/>
              <a:t> </a:t>
            </a:r>
            <a:r>
              <a:rPr lang="en-US" altLang="zh-CN" dirty="0" smtClean="0"/>
              <a:t>push</a:t>
            </a:r>
            <a:r>
              <a:rPr lang="zh-CN" altLang="en-US" dirty="0" smtClean="0"/>
              <a:t>到</a:t>
            </a:r>
            <a:r>
              <a:rPr lang="en-US" altLang="zh-CN" dirty="0" smtClean="0"/>
              <a:t>refs/heads/*</a:t>
            </a:r>
            <a:endParaRPr lang="zh-CN" altLang="en-US" dirty="0"/>
          </a:p>
        </p:txBody>
      </p:sp>
      <p:sp>
        <p:nvSpPr>
          <p:cNvPr id="3" name="内容占位符 2"/>
          <p:cNvSpPr>
            <a:spLocks noGrp="1"/>
          </p:cNvSpPr>
          <p:nvPr>
            <p:ph idx="1"/>
          </p:nvPr>
        </p:nvSpPr>
        <p:spPr/>
        <p:txBody>
          <a:bodyPr/>
          <a:lstStyle/>
          <a:p>
            <a:r>
              <a:rPr lang="zh-CN" altLang="en-US" dirty="0" smtClean="0"/>
              <a:t> </a:t>
            </a:r>
            <a:endParaRPr lang="en-US" altLang="zh-CN" dirty="0" smtClean="0"/>
          </a:p>
        </p:txBody>
      </p:sp>
      <p:sp>
        <p:nvSpPr>
          <p:cNvPr id="8" name="矩形 7"/>
          <p:cNvSpPr/>
          <p:nvPr/>
        </p:nvSpPr>
        <p:spPr>
          <a:xfrm>
            <a:off x="899592" y="5733256"/>
            <a:ext cx="7416824" cy="1200329"/>
          </a:xfrm>
          <a:prstGeom prst="rect">
            <a:avLst/>
          </a:prstGeom>
        </p:spPr>
        <p:txBody>
          <a:bodyPr wrap="square">
            <a:spAutoFit/>
          </a:bodyPr>
          <a:lstStyle/>
          <a:p>
            <a:r>
              <a:rPr lang="zh-CN" altLang="en-US" dirty="0" smtClean="0"/>
              <a:t>因为在</a:t>
            </a:r>
            <a:r>
              <a:rPr lang="en-US" altLang="zh-CN" dirty="0" smtClean="0"/>
              <a:t>All-project</a:t>
            </a:r>
            <a:r>
              <a:rPr lang="zh-CN" altLang="en-US" dirty="0" smtClean="0"/>
              <a:t>中对</a:t>
            </a:r>
            <a:r>
              <a:rPr lang="en-US" altLang="zh-CN" dirty="0" smtClean="0"/>
              <a:t>owner</a:t>
            </a:r>
            <a:r>
              <a:rPr lang="zh-CN" altLang="en-US" dirty="0" smtClean="0"/>
              <a:t>赋予了</a:t>
            </a:r>
            <a:r>
              <a:rPr lang="en-US" altLang="zh-CN" dirty="0" smtClean="0"/>
              <a:t>push</a:t>
            </a:r>
            <a:r>
              <a:rPr lang="zh-CN" altLang="en-US" dirty="0" smtClean="0"/>
              <a:t>权限（</a:t>
            </a:r>
            <a:r>
              <a:rPr lang="en-US" altLang="zh-CN" dirty="0" smtClean="0"/>
              <a:t>refs/heads/*</a:t>
            </a:r>
            <a:r>
              <a:rPr lang="zh-CN" altLang="en-US" dirty="0" smtClean="0"/>
              <a:t>），</a:t>
            </a:r>
            <a:r>
              <a:rPr lang="en-US" altLang="zh-CN" dirty="0" smtClean="0"/>
              <a:t>exclusive</a:t>
            </a:r>
            <a:r>
              <a:rPr lang="zh-CN" altLang="en-US" dirty="0" smtClean="0"/>
              <a:t>表示不继承</a:t>
            </a:r>
            <a:r>
              <a:rPr lang="zh-CN" altLang="en-US" dirty="0" smtClean="0"/>
              <a:t>。</a:t>
            </a:r>
            <a:endParaRPr lang="en-US" altLang="zh-CN" dirty="0" smtClean="0"/>
          </a:p>
          <a:p>
            <a:r>
              <a:rPr lang="zh-CN" altLang="en-US" dirty="0" smtClean="0"/>
              <a:t>注</a:t>
            </a:r>
            <a:r>
              <a:rPr lang="zh-CN" altLang="en-US" dirty="0" smtClean="0"/>
              <a:t>意：当禁止</a:t>
            </a:r>
            <a:r>
              <a:rPr lang="en-US" altLang="zh-CN" dirty="0" smtClean="0"/>
              <a:t>push</a:t>
            </a:r>
            <a:r>
              <a:rPr lang="zh-CN" altLang="en-US" dirty="0" smtClean="0"/>
              <a:t>到</a:t>
            </a:r>
            <a:r>
              <a:rPr lang="en-US" altLang="zh-CN" dirty="0" smtClean="0"/>
              <a:t>refs/heads/*</a:t>
            </a:r>
            <a:r>
              <a:rPr lang="zh-CN" altLang="en-US" dirty="0" smtClean="0"/>
              <a:t>时，</a:t>
            </a:r>
            <a:r>
              <a:rPr lang="zh-CN" altLang="en-US" smtClean="0"/>
              <a:t>并不会阻止将</a:t>
            </a:r>
            <a:r>
              <a:rPr lang="zh-CN" altLang="en-US" dirty="0" smtClean="0"/>
              <a:t>新建的分支推到远程</a:t>
            </a:r>
            <a:r>
              <a:rPr lang="zh-CN" altLang="en-US" smtClean="0"/>
              <a:t>库中，只要你有创建分支的权限。</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187624" y="1556792"/>
            <a:ext cx="6827837" cy="389572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不同角色的建议权</a:t>
            </a:r>
            <a:r>
              <a:rPr lang="zh-CN" altLang="en-US" dirty="0" smtClean="0"/>
              <a:t>限（翻译自官网，后面几页也是，仅供参考）</a:t>
            </a:r>
            <a:endParaRPr lang="zh-CN" altLang="en-US" dirty="0"/>
          </a:p>
        </p:txBody>
      </p:sp>
      <p:sp>
        <p:nvSpPr>
          <p:cNvPr id="3" name="内容占位符 2"/>
          <p:cNvSpPr>
            <a:spLocks noGrp="1"/>
          </p:cNvSpPr>
          <p:nvPr>
            <p:ph idx="1"/>
          </p:nvPr>
        </p:nvSpPr>
        <p:spPr/>
        <p:txBody>
          <a:bodyPr/>
          <a:lstStyle/>
          <a:p>
            <a:pPr marL="0" indent="0">
              <a:buNone/>
            </a:pPr>
            <a:r>
              <a:rPr lang="zh-CN" altLang="en-US" dirty="0"/>
              <a:t>Contributor（贡献者）</a:t>
            </a:r>
          </a:p>
          <a:p>
            <a:pPr marL="0" indent="0">
              <a:buNone/>
            </a:pPr>
            <a:r>
              <a:rPr lang="zh-CN" altLang="en-US" dirty="0"/>
              <a:t>建议的权限:</a:t>
            </a:r>
          </a:p>
          <a:p>
            <a:pPr marL="0" indent="0">
              <a:buNone/>
            </a:pPr>
            <a:r>
              <a:rPr lang="en-US" altLang="zh-CN" dirty="0"/>
              <a:t>	</a:t>
            </a:r>
            <a:r>
              <a:rPr lang="zh-CN" altLang="en-US" dirty="0"/>
              <a:t>Read on 'refs/heads/*' and 'refs/tags/*'</a:t>
            </a:r>
          </a:p>
          <a:p>
            <a:pPr marL="0" indent="0">
              <a:buNone/>
            </a:pPr>
            <a:r>
              <a:rPr lang="en-US" altLang="zh-CN" dirty="0"/>
              <a:t>	</a:t>
            </a:r>
            <a:r>
              <a:rPr lang="zh-CN" altLang="en-US" dirty="0"/>
              <a:t>Push to 'refs/for/refs/heads/*'</a:t>
            </a:r>
          </a:p>
          <a:p>
            <a:pPr marL="0" indent="0">
              <a:buNone/>
            </a:pPr>
            <a:r>
              <a:rPr lang="en-US" altLang="zh-CN" dirty="0"/>
              <a:t>	</a:t>
            </a:r>
            <a:r>
              <a:rPr lang="zh-CN" altLang="en-US" dirty="0"/>
              <a:t>Code-Review with range '-1' to '+1' for 'refs/heads/*'</a:t>
            </a:r>
          </a:p>
          <a:p>
            <a:pPr marL="0" indent="0">
              <a:buNone/>
            </a:pPr>
            <a:r>
              <a:rPr lang="zh-CN" altLang="en-US" dirty="0"/>
              <a:t>可选的权限:</a:t>
            </a:r>
          </a:p>
          <a:p>
            <a:pPr marL="0" indent="0">
              <a:buNone/>
            </a:pPr>
            <a:r>
              <a:rPr lang="en-US" altLang="zh-CN" dirty="0"/>
              <a:t>	</a:t>
            </a:r>
            <a:r>
              <a:rPr lang="zh-CN" altLang="en-US" dirty="0"/>
              <a:t>Push to 'refs/drafts/*'</a:t>
            </a:r>
          </a:p>
          <a:p>
            <a:pPr marL="0" indent="0">
              <a:buNone/>
            </a:pPr>
            <a:r>
              <a:rPr lang="en-US" altLang="zh-CN" dirty="0"/>
              <a:t>	</a:t>
            </a:r>
            <a:r>
              <a:rPr lang="zh-CN" altLang="en-US" dirty="0"/>
              <a:t>Publish Drafts to 'refs/heads/*'</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不同角色的建议权限</a:t>
            </a:r>
            <a:endParaRPr lang="zh-CN" altLang="en-US"/>
          </a:p>
        </p:txBody>
      </p:sp>
      <p:sp>
        <p:nvSpPr>
          <p:cNvPr id="3" name="内容占位符 2"/>
          <p:cNvSpPr>
            <a:spLocks noGrp="1"/>
          </p:cNvSpPr>
          <p:nvPr>
            <p:ph idx="1"/>
          </p:nvPr>
        </p:nvSpPr>
        <p:spPr/>
        <p:txBody>
          <a:bodyPr/>
          <a:lstStyle/>
          <a:p>
            <a:pPr marL="0" indent="0">
              <a:buNone/>
            </a:pPr>
            <a:r>
              <a:rPr lang="zh-CN" altLang="en-US" sz="2000"/>
              <a:t>Developer（开发者）</a:t>
            </a:r>
          </a:p>
          <a:p>
            <a:pPr marL="0" indent="0">
              <a:buNone/>
            </a:pPr>
            <a:r>
              <a:rPr lang="zh-CN" altLang="en-US" sz="2000"/>
              <a:t>建议权限:</a:t>
            </a:r>
          </a:p>
          <a:p>
            <a:pPr marL="0" indent="0">
              <a:buNone/>
            </a:pPr>
            <a:r>
              <a:rPr lang="en-US" altLang="zh-CN" sz="2000"/>
              <a:t>	</a:t>
            </a:r>
            <a:r>
              <a:rPr lang="zh-CN" altLang="en-US" sz="2000"/>
              <a:t>Read on 'refs/heads/*' and 'refs/tags/*'</a:t>
            </a:r>
          </a:p>
          <a:p>
            <a:pPr marL="0" indent="0">
              <a:buNone/>
            </a:pPr>
            <a:r>
              <a:rPr lang="en-US" altLang="zh-CN" sz="2000"/>
              <a:t>	</a:t>
            </a:r>
            <a:r>
              <a:rPr lang="zh-CN" altLang="en-US" sz="2000"/>
              <a:t>Push to 'refs/for/refs/heads/*'</a:t>
            </a:r>
          </a:p>
          <a:p>
            <a:pPr marL="0" indent="0">
              <a:buNone/>
            </a:pPr>
            <a:r>
              <a:rPr lang="en-US" altLang="zh-CN" sz="2000"/>
              <a:t>	</a:t>
            </a:r>
            <a:r>
              <a:rPr lang="zh-CN" altLang="en-US" sz="2000"/>
              <a:t>Push merge commit to 'refs/for/refs/heads/*'</a:t>
            </a:r>
          </a:p>
          <a:p>
            <a:pPr marL="0" indent="0">
              <a:buNone/>
            </a:pPr>
            <a:r>
              <a:rPr lang="en-US" altLang="zh-CN" sz="2000"/>
              <a:t>	</a:t>
            </a:r>
            <a:r>
              <a:rPr lang="zh-CN" altLang="en-US" sz="2000"/>
              <a:t>Forge Author Identity to 'refs/heads/*'</a:t>
            </a:r>
          </a:p>
          <a:p>
            <a:pPr marL="0" indent="0">
              <a:buNone/>
            </a:pPr>
            <a:r>
              <a:rPr lang="en-US" altLang="zh-CN" sz="2000"/>
              <a:t>	</a:t>
            </a:r>
            <a:r>
              <a:rPr lang="zh-CN" altLang="en-US" sz="2000"/>
              <a:t>Label: Code-Review with range '-2' to '+2' for 'refs/heads/*'</a:t>
            </a:r>
          </a:p>
          <a:p>
            <a:pPr marL="0" indent="0">
              <a:buNone/>
            </a:pPr>
            <a:r>
              <a:rPr lang="en-US" altLang="zh-CN" sz="2000"/>
              <a:t>	</a:t>
            </a:r>
            <a:r>
              <a:rPr lang="zh-CN" altLang="en-US" sz="2000"/>
              <a:t>Label: Verified with range '-1' to '+1' for 'refs/heads/*'</a:t>
            </a:r>
          </a:p>
          <a:p>
            <a:pPr marL="0" indent="0">
              <a:buNone/>
            </a:pPr>
            <a:r>
              <a:rPr lang="en-US" altLang="zh-CN" sz="2000"/>
              <a:t>	</a:t>
            </a:r>
            <a:r>
              <a:rPr lang="zh-CN" altLang="en-US" sz="2000"/>
              <a:t>Submit on 'refs/heads/*</a:t>
            </a:r>
          </a:p>
          <a:p>
            <a:pPr marL="0" indent="0">
              <a:buNone/>
            </a:pPr>
            <a:r>
              <a:rPr lang="zh-CN" altLang="en-US" sz="2000"/>
              <a:t>如果项目很小或者成员经验十分丰富可以赋予以下权限：</a:t>
            </a:r>
          </a:p>
          <a:p>
            <a:pPr marL="0" indent="0">
              <a:buNone/>
            </a:pPr>
            <a:r>
              <a:rPr lang="en-US" altLang="zh-CN" sz="2000"/>
              <a:t>	</a:t>
            </a:r>
            <a:r>
              <a:rPr lang="zh-CN" altLang="en-US" sz="2000"/>
              <a:t>Push to 'refs/heads/*'</a:t>
            </a:r>
          </a:p>
          <a:p>
            <a:pPr marL="0" indent="0">
              <a:buNone/>
            </a:pPr>
            <a:r>
              <a:rPr lang="en-US" altLang="zh-CN" sz="2000"/>
              <a:t>	</a:t>
            </a:r>
            <a:r>
              <a:rPr lang="zh-CN" altLang="en-US" sz="2000"/>
              <a:t>Push merge commit to 'refs/heads/*'</a:t>
            </a: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不同角色的建议权限</a:t>
            </a:r>
            <a:endParaRPr lang="zh-CN" altLang="en-US"/>
          </a:p>
        </p:txBody>
      </p:sp>
      <p:sp>
        <p:nvSpPr>
          <p:cNvPr id="3" name="内容占位符 2"/>
          <p:cNvSpPr>
            <a:spLocks noGrp="1"/>
          </p:cNvSpPr>
          <p:nvPr>
            <p:ph idx="1"/>
          </p:nvPr>
        </p:nvSpPr>
        <p:spPr/>
        <p:txBody>
          <a:bodyPr/>
          <a:lstStyle/>
          <a:p>
            <a:pPr marL="0" indent="0">
              <a:buNone/>
            </a:pPr>
            <a:r>
              <a:rPr lang="zh-CN" altLang="en-US" sz="2000"/>
              <a:t>CI system（持续集成系统）</a:t>
            </a:r>
          </a:p>
          <a:p>
            <a:pPr marL="0" indent="0">
              <a:buNone/>
            </a:pPr>
            <a:r>
              <a:rPr lang="zh-CN" altLang="en-US" sz="2000"/>
              <a:t>建议权限，不要</a:t>
            </a:r>
            <a:r>
              <a:rPr lang="en-US" altLang="zh-CN" sz="2000"/>
              <a:t>block changes</a:t>
            </a:r>
            <a:r>
              <a:rPr lang="zh-CN" altLang="en-US" sz="2000"/>
              <a:t>：</a:t>
            </a:r>
          </a:p>
          <a:p>
            <a:pPr marL="0" indent="0">
              <a:buNone/>
            </a:pPr>
            <a:r>
              <a:rPr lang="en-US" altLang="zh-CN" sz="2000"/>
              <a:t>	</a:t>
            </a:r>
            <a:r>
              <a:rPr lang="zh-CN" altLang="en-US" sz="2000"/>
              <a:t>Read on 'refs/heads/*' and 'refs/tags/*'</a:t>
            </a:r>
          </a:p>
          <a:p>
            <a:pPr marL="0" indent="0">
              <a:buNone/>
            </a:pPr>
            <a:r>
              <a:rPr lang="en-US" altLang="zh-CN" sz="2000"/>
              <a:t>	</a:t>
            </a:r>
            <a:r>
              <a:rPr lang="zh-CN" altLang="en-US" sz="2000"/>
              <a:t>Label: Code-Review with range '-1' to '0' for 'refs/heads/*'</a:t>
            </a:r>
          </a:p>
          <a:p>
            <a:pPr marL="0" indent="0">
              <a:buNone/>
            </a:pPr>
            <a:r>
              <a:rPr lang="en-US" altLang="zh-CN" sz="2000"/>
              <a:t>	</a:t>
            </a:r>
            <a:r>
              <a:rPr lang="zh-CN" altLang="en-US" sz="2000"/>
              <a:t>Label: Verified with range '0' to '+1' for 'refs/heads/*'</a:t>
            </a:r>
          </a:p>
          <a:p>
            <a:pPr marL="0" indent="0">
              <a:buNone/>
            </a:pPr>
            <a:r>
              <a:rPr lang="zh-CN" altLang="en-US" sz="2000"/>
              <a:t>可选的权限：</a:t>
            </a:r>
          </a:p>
          <a:p>
            <a:pPr marL="0" indent="0">
              <a:buNone/>
            </a:pPr>
            <a:r>
              <a:rPr lang="en-US" altLang="zh-CN" sz="2000"/>
              <a:t>	</a:t>
            </a:r>
            <a:r>
              <a:rPr lang="zh-CN" altLang="en-US" sz="2000"/>
              <a:t>Label: Code-Review with range '-1' to '+1' for 'refs/heads/*'</a:t>
            </a:r>
          </a:p>
          <a:p>
            <a:pPr marL="0" indent="0">
              <a:buNone/>
            </a:pPr>
            <a:r>
              <a:rPr lang="en-US" altLang="zh-CN" sz="2000"/>
              <a:t>	</a:t>
            </a:r>
            <a:r>
              <a:rPr lang="zh-CN" altLang="en-US" sz="2000"/>
              <a:t>Push to 'refs/for/refs/heads/*'</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不同角色的建议权限</a:t>
            </a:r>
            <a:endParaRPr lang="zh-CN" altLang="en-US"/>
          </a:p>
        </p:txBody>
      </p:sp>
      <p:sp>
        <p:nvSpPr>
          <p:cNvPr id="3" name="内容占位符 2"/>
          <p:cNvSpPr>
            <a:spLocks noGrp="1"/>
          </p:cNvSpPr>
          <p:nvPr>
            <p:ph idx="1"/>
          </p:nvPr>
        </p:nvSpPr>
        <p:spPr/>
        <p:txBody>
          <a:bodyPr/>
          <a:lstStyle/>
          <a:p>
            <a:pPr marL="0" indent="0">
              <a:buNone/>
            </a:pPr>
            <a:r>
              <a:rPr lang="zh-CN" altLang="en-US" sz="2000"/>
              <a:t>Integrator（整合者）</a:t>
            </a:r>
          </a:p>
          <a:p>
            <a:pPr marL="0" indent="0">
              <a:buNone/>
            </a:pPr>
            <a:r>
              <a:rPr lang="zh-CN" altLang="en-US" sz="2000"/>
              <a:t>建议权限：</a:t>
            </a:r>
          </a:p>
          <a:p>
            <a:pPr marL="0" indent="0">
              <a:buNone/>
            </a:pPr>
            <a:r>
              <a:rPr lang="en-US" altLang="zh-CN" sz="2000"/>
              <a:t>	</a:t>
            </a:r>
            <a:r>
              <a:rPr lang="zh-CN" altLang="en-US" sz="2000"/>
              <a:t>Developer rights</a:t>
            </a:r>
          </a:p>
          <a:p>
            <a:pPr marL="0" indent="0">
              <a:buNone/>
            </a:pPr>
            <a:r>
              <a:rPr lang="en-US" altLang="zh-CN" sz="2000"/>
              <a:t>	</a:t>
            </a:r>
            <a:r>
              <a:rPr lang="zh-CN" altLang="en-US" sz="2000"/>
              <a:t>Push to 'refs/heads/*'</a:t>
            </a:r>
          </a:p>
          <a:p>
            <a:pPr marL="0" indent="0">
              <a:buNone/>
            </a:pPr>
            <a:r>
              <a:rPr lang="en-US" altLang="zh-CN" sz="2000"/>
              <a:t>	</a:t>
            </a:r>
            <a:r>
              <a:rPr lang="zh-CN" altLang="en-US" sz="2000"/>
              <a:t>Push merge commit to 'refs/heads/*'</a:t>
            </a:r>
          </a:p>
          <a:p>
            <a:pPr marL="0" indent="0">
              <a:buNone/>
            </a:pPr>
            <a:r>
              <a:rPr lang="en-US" altLang="zh-CN" sz="2000"/>
              <a:t>	</a:t>
            </a:r>
            <a:r>
              <a:rPr lang="zh-CN" altLang="en-US" sz="2000"/>
              <a:t>Forge Committer Identity to 'refs/for/refs/heads/*'</a:t>
            </a:r>
          </a:p>
          <a:p>
            <a:pPr marL="0" indent="0">
              <a:buNone/>
            </a:pPr>
            <a:r>
              <a:rPr lang="en-US" altLang="zh-CN" sz="2000"/>
              <a:t>	</a:t>
            </a:r>
            <a:r>
              <a:rPr lang="zh-CN" altLang="en-US" sz="2000"/>
              <a:t>Create Reference to 'refs/heads/*'</a:t>
            </a:r>
          </a:p>
          <a:p>
            <a:pPr marL="0" indent="0">
              <a:buNone/>
            </a:pPr>
            <a:r>
              <a:rPr lang="en-US" altLang="zh-CN" sz="2000"/>
              <a:t>	</a:t>
            </a:r>
            <a:r>
              <a:rPr lang="zh-CN" altLang="en-US" sz="2000"/>
              <a:t>Create Annotated Tag to 'refs/tags/*'</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不同角色的建议权限</a:t>
            </a:r>
            <a:endParaRPr lang="zh-CN" altLang="en-US"/>
          </a:p>
        </p:txBody>
      </p:sp>
      <p:sp>
        <p:nvSpPr>
          <p:cNvPr id="3" name="内容占位符 2"/>
          <p:cNvSpPr>
            <a:spLocks noGrp="1"/>
          </p:cNvSpPr>
          <p:nvPr>
            <p:ph idx="1"/>
          </p:nvPr>
        </p:nvSpPr>
        <p:spPr/>
        <p:txBody>
          <a:bodyPr/>
          <a:lstStyle/>
          <a:p>
            <a:pPr marL="0" indent="0">
              <a:buNone/>
            </a:pPr>
            <a:r>
              <a:rPr lang="zh-CN" altLang="en-US" sz="2000"/>
              <a:t>项目所有者</a:t>
            </a:r>
          </a:p>
          <a:p>
            <a:pPr marL="0" indent="0">
              <a:buNone/>
            </a:pPr>
            <a:r>
              <a:rPr lang="zh-CN" altLang="en-US" sz="2000"/>
              <a:t>建议权限：</a:t>
            </a:r>
          </a:p>
          <a:p>
            <a:pPr marL="0" indent="0">
              <a:buNone/>
            </a:pPr>
            <a:r>
              <a:rPr lang="en-US" altLang="zh-CN" sz="2000"/>
              <a:t>	</a:t>
            </a:r>
            <a:r>
              <a:rPr lang="zh-CN" altLang="en-US" sz="2000"/>
              <a:t>Integrator rights</a:t>
            </a:r>
          </a:p>
          <a:p>
            <a:pPr marL="0" indent="0">
              <a:buNone/>
            </a:pPr>
            <a:r>
              <a:rPr lang="en-US" altLang="zh-CN" sz="2000"/>
              <a:t>	</a:t>
            </a:r>
            <a:r>
              <a:rPr lang="zh-CN" altLang="en-US" sz="2000"/>
              <a:t>Push with the force option to 'refs/heads/*' and 'refs/tags/*'</a:t>
            </a:r>
          </a:p>
          <a:p>
            <a:pPr marL="0" indent="0">
              <a:buNone/>
            </a:pPr>
            <a:r>
              <a:rPr lang="zh-CN" altLang="en-US" sz="2000"/>
              <a:t>可选权限：</a:t>
            </a:r>
          </a:p>
          <a:p>
            <a:pPr marL="0" indent="0">
              <a:buNone/>
            </a:pPr>
            <a:r>
              <a:rPr lang="en-US" altLang="zh-CN" sz="2000"/>
              <a:t>	</a:t>
            </a:r>
            <a:r>
              <a:rPr lang="zh-CN" altLang="en-US" sz="2000"/>
              <a:t>Owner in the gits they mostly work with.</a:t>
            </a:r>
          </a:p>
          <a:p>
            <a:pPr marL="0" indent="0">
              <a:buNone/>
            </a:pPr>
            <a:endParaRPr lang="zh-CN" altLang="en-US" sz="200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不同角色的建议权限</a:t>
            </a:r>
            <a:endParaRPr lang="zh-CN" altLang="en-US"/>
          </a:p>
        </p:txBody>
      </p:sp>
      <p:sp>
        <p:nvSpPr>
          <p:cNvPr id="3" name="内容占位符 2"/>
          <p:cNvSpPr>
            <a:spLocks noGrp="1"/>
          </p:cNvSpPr>
          <p:nvPr>
            <p:ph idx="1"/>
          </p:nvPr>
        </p:nvSpPr>
        <p:spPr/>
        <p:txBody>
          <a:bodyPr/>
          <a:lstStyle/>
          <a:p>
            <a:pPr marL="0" indent="0">
              <a:buNone/>
            </a:pPr>
            <a:r>
              <a:rPr lang="zh-CN" altLang="en-US" sz="2000"/>
              <a:t>Administrator（管理员）</a:t>
            </a:r>
          </a:p>
          <a:p>
            <a:pPr marL="0" indent="0">
              <a:buNone/>
            </a:pPr>
            <a:r>
              <a:rPr lang="zh-CN" altLang="en-US" sz="2000"/>
              <a:t>强制访问权限:</a:t>
            </a:r>
          </a:p>
          <a:p>
            <a:pPr marL="0" indent="0">
              <a:buNone/>
            </a:pPr>
            <a:r>
              <a:rPr lang="en-US" altLang="zh-CN" sz="2000"/>
              <a:t>	</a:t>
            </a:r>
            <a:r>
              <a:rPr lang="zh-CN" altLang="en-US" sz="2000"/>
              <a:t>The Administrate Server capability</a:t>
            </a:r>
          </a:p>
          <a:p>
            <a:pPr marL="0" indent="0">
              <a:buNone/>
            </a:pPr>
            <a:r>
              <a:rPr lang="zh-CN" altLang="en-US" sz="2000"/>
              <a:t>建议权限</a:t>
            </a:r>
          </a:p>
          <a:p>
            <a:pPr marL="0" indent="0">
              <a:buNone/>
            </a:pPr>
            <a:r>
              <a:rPr lang="en-US" altLang="zh-CN" sz="2000"/>
              <a:t>	</a:t>
            </a:r>
            <a:r>
              <a:rPr lang="zh-CN" altLang="en-US" sz="2000"/>
              <a:t>Project owner rights</a:t>
            </a:r>
          </a:p>
          <a:p>
            <a:pPr marL="0" indent="0">
              <a:buNone/>
            </a:pPr>
            <a:r>
              <a:rPr lang="en-US" altLang="zh-CN" sz="2000"/>
              <a:t>	</a:t>
            </a:r>
            <a:r>
              <a:rPr lang="zh-CN" altLang="en-US" sz="2000"/>
              <a:t>Any capabilities needed by the administrator</a:t>
            </a:r>
          </a:p>
          <a:p>
            <a:pPr marL="0" indent="0">
              <a:buNone/>
            </a:pPr>
            <a:endParaRPr lang="zh-CN" altLang="en-US" sz="2000"/>
          </a:p>
        </p:txBody>
      </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lIns="91440" tIns="45720" rIns="91440" bIns="45720" anchor="ctr"/>
          <a:lstStyle/>
          <a:p>
            <a:r>
              <a:rPr lang="zh-CN" altLang="en-US" dirty="0" smtClean="0"/>
              <a:t>五、</a:t>
            </a:r>
            <a:r>
              <a:rPr lang="en-US" altLang="zh-CN" dirty="0" err="1" smtClean="0"/>
              <a:t>Gerrit</a:t>
            </a:r>
            <a:r>
              <a:rPr lang="zh-CN" altLang="en-US" dirty="0" smtClean="0"/>
              <a:t>代码评审流程（以</a:t>
            </a:r>
            <a:r>
              <a:rPr lang="en-US" altLang="zh-CN" dirty="0" smtClean="0"/>
              <a:t>develop</a:t>
            </a:r>
            <a:r>
              <a:rPr lang="zh-CN" altLang="en-US" dirty="0" smtClean="0"/>
              <a:t>分支为例，也可以是各个</a:t>
            </a:r>
            <a:r>
              <a:rPr lang="en-US" altLang="zh-CN" dirty="0" smtClean="0"/>
              <a:t>feature</a:t>
            </a:r>
            <a:r>
              <a:rPr lang="zh-CN" altLang="en-US" dirty="0" smtClean="0"/>
              <a:t>分支）</a:t>
            </a:r>
            <a:endParaRPr lang="zh-CN" altLang="en-US" dirty="0"/>
          </a:p>
        </p:txBody>
      </p:sp>
      <p:grpSp>
        <p:nvGrpSpPr>
          <p:cNvPr id="60418" name="组合 29"/>
          <p:cNvGrpSpPr/>
          <p:nvPr/>
        </p:nvGrpSpPr>
        <p:grpSpPr>
          <a:xfrm>
            <a:off x="238125" y="1582738"/>
            <a:ext cx="8221951" cy="2202815"/>
            <a:chOff x="338" y="3672"/>
            <a:chExt cx="12947" cy="3468"/>
          </a:xfrm>
        </p:grpSpPr>
        <p:sp>
          <p:nvSpPr>
            <p:cNvPr id="4" name="流程图: 过程 3"/>
            <p:cNvSpPr/>
            <p:nvPr/>
          </p:nvSpPr>
          <p:spPr>
            <a:xfrm>
              <a:off x="338" y="3672"/>
              <a:ext cx="1925" cy="1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600" strike="noStrike" noProof="1"/>
                <a:t>feature </a:t>
              </a:r>
            </a:p>
            <a:p>
              <a:pPr algn="ctr" fontAlgn="base"/>
              <a:r>
                <a:rPr lang="zh-CN" altLang="en-US" sz="1600" strike="noStrike" noProof="1"/>
                <a:t>合入</a:t>
              </a:r>
            </a:p>
            <a:p>
              <a:pPr algn="ctr" fontAlgn="base"/>
              <a:r>
                <a:rPr lang="en-US" altLang="zh-CN" sz="1600" strike="noStrike" noProof="1"/>
                <a:t>develop</a:t>
              </a:r>
            </a:p>
          </p:txBody>
        </p:sp>
        <p:sp>
          <p:nvSpPr>
            <p:cNvPr id="5" name="流程图: 过程 4"/>
            <p:cNvSpPr/>
            <p:nvPr/>
          </p:nvSpPr>
          <p:spPr>
            <a:xfrm>
              <a:off x="4226" y="3672"/>
              <a:ext cx="1927" cy="1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600" strike="noStrike" noProof="1"/>
                <a:t>commit</a:t>
              </a:r>
            </a:p>
            <a:p>
              <a:pPr algn="ctr" fontAlgn="base"/>
              <a:r>
                <a:rPr lang="zh-CN" altLang="en-US" sz="1600" strike="noStrike" noProof="1"/>
                <a:t>到本地</a:t>
              </a:r>
              <a:r>
                <a:rPr lang="en-US" altLang="zh-CN" sz="1600" strike="noStrike" noProof="1"/>
                <a:t> develop</a:t>
              </a:r>
            </a:p>
          </p:txBody>
        </p:sp>
        <p:sp>
          <p:nvSpPr>
            <p:cNvPr id="16" name="流程图: 过程 15"/>
            <p:cNvSpPr/>
            <p:nvPr/>
          </p:nvSpPr>
          <p:spPr>
            <a:xfrm>
              <a:off x="8116" y="3672"/>
              <a:ext cx="1927" cy="1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600" noProof="1" smtClean="0"/>
                <a:t>p</a:t>
              </a:r>
              <a:r>
                <a:rPr lang="en-US" altLang="zh-CN" sz="1600" strike="noStrike" noProof="1" smtClean="0"/>
                <a:t>ush</a:t>
              </a:r>
              <a:r>
                <a:rPr lang="zh-CN" altLang="en-US" sz="1600" strike="noStrike" noProof="1" smtClean="0"/>
                <a:t>到</a:t>
              </a:r>
              <a:endParaRPr lang="zh-CN" altLang="en-US" sz="1600" strike="noStrike" noProof="1"/>
            </a:p>
            <a:p>
              <a:pPr algn="ctr" fontAlgn="base"/>
              <a:r>
                <a:rPr lang="en-US" altLang="zh-CN" sz="1600" strike="noStrike" noProof="1"/>
                <a:t>Gerrit</a:t>
              </a:r>
            </a:p>
          </p:txBody>
        </p:sp>
        <p:sp>
          <p:nvSpPr>
            <p:cNvPr id="18" name="流程图: 决策 17"/>
            <p:cNvSpPr/>
            <p:nvPr/>
          </p:nvSpPr>
          <p:spPr>
            <a:xfrm>
              <a:off x="8116" y="6007"/>
              <a:ext cx="1927" cy="113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1" smtClean="0"/>
                <a:t>自动</a:t>
              </a:r>
              <a:r>
                <a:rPr lang="en-US" altLang="zh-CN" sz="1400" noProof="1" smtClean="0"/>
                <a:t>verify</a:t>
              </a:r>
              <a:r>
                <a:rPr lang="zh-CN" altLang="en-US" sz="1400" noProof="1" smtClean="0"/>
                <a:t>合格？</a:t>
              </a:r>
            </a:p>
          </p:txBody>
        </p:sp>
        <p:sp>
          <p:nvSpPr>
            <p:cNvPr id="19" name="流程图: 过程 18"/>
            <p:cNvSpPr/>
            <p:nvPr/>
          </p:nvSpPr>
          <p:spPr>
            <a:xfrm>
              <a:off x="11358" y="3672"/>
              <a:ext cx="1927" cy="1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600" strike="noStrike" noProof="1"/>
                <a:t>submit</a:t>
              </a:r>
            </a:p>
          </p:txBody>
        </p:sp>
        <p:sp>
          <p:nvSpPr>
            <p:cNvPr id="20" name="流程图: 过程 19"/>
            <p:cNvSpPr/>
            <p:nvPr/>
          </p:nvSpPr>
          <p:spPr>
            <a:xfrm>
              <a:off x="4226" y="6007"/>
              <a:ext cx="1927" cy="1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strike="noStrike" noProof="1"/>
                <a:t>修改代码</a:t>
              </a:r>
            </a:p>
          </p:txBody>
        </p:sp>
        <p:cxnSp>
          <p:nvCxnSpPr>
            <p:cNvPr id="36" name="直接箭头连接符 35"/>
            <p:cNvCxnSpPr>
              <a:stCxn id="4" idx="3"/>
              <a:endCxn id="5" idx="1"/>
            </p:cNvCxnSpPr>
            <p:nvPr/>
          </p:nvCxnSpPr>
          <p:spPr>
            <a:xfrm>
              <a:off x="2263" y="4239"/>
              <a:ext cx="19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3"/>
              <a:endCxn id="16" idx="1"/>
            </p:cNvCxnSpPr>
            <p:nvPr/>
          </p:nvCxnSpPr>
          <p:spPr>
            <a:xfrm>
              <a:off x="6153" y="4239"/>
              <a:ext cx="19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2"/>
              <a:endCxn id="18" idx="0"/>
            </p:cNvCxnSpPr>
            <p:nvPr/>
          </p:nvCxnSpPr>
          <p:spPr>
            <a:xfrm>
              <a:off x="9080" y="4806"/>
              <a:ext cx="0" cy="1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6" idx="2"/>
              <a:endCxn id="18" idx="0"/>
            </p:cNvCxnSpPr>
            <p:nvPr/>
          </p:nvCxnSpPr>
          <p:spPr>
            <a:xfrm flipH="1">
              <a:off x="6153" y="6574"/>
              <a:ext cx="19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0"/>
              <a:endCxn id="5" idx="2"/>
            </p:cNvCxnSpPr>
            <p:nvPr/>
          </p:nvCxnSpPr>
          <p:spPr>
            <a:xfrm flipV="1">
              <a:off x="5190" y="4806"/>
              <a:ext cx="0" cy="1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431" name="文本框 18"/>
            <p:cNvSpPr txBox="1"/>
            <p:nvPr/>
          </p:nvSpPr>
          <p:spPr>
            <a:xfrm>
              <a:off x="6855" y="6139"/>
              <a:ext cx="686" cy="434"/>
            </a:xfrm>
            <a:prstGeom prst="rect">
              <a:avLst/>
            </a:prstGeom>
            <a:noFill/>
            <a:ln w="9525">
              <a:noFill/>
            </a:ln>
          </p:spPr>
          <p:txBody>
            <a:bodyPr wrap="square" anchor="t">
              <a:spAutoFit/>
            </a:bodyPr>
            <a:lstStyle/>
            <a:p>
              <a:pPr algn="ctr"/>
              <a:r>
                <a:rPr lang="en-US" altLang="zh-CN" sz="1200" dirty="0">
                  <a:latin typeface="Arial" panose="020B0604020202020204" pitchFamily="34" charset="0"/>
                  <a:ea typeface="宋体" panose="02010600030101010101" pitchFamily="2" charset="-122"/>
                </a:rPr>
                <a:t>N</a:t>
              </a:r>
            </a:p>
          </p:txBody>
        </p:sp>
      </p:grpSp>
      <p:sp>
        <p:nvSpPr>
          <p:cNvPr id="39" name="文本框 38"/>
          <p:cNvSpPr txBox="1"/>
          <p:nvPr/>
        </p:nvSpPr>
        <p:spPr>
          <a:xfrm>
            <a:off x="427038" y="3900488"/>
            <a:ext cx="7948612" cy="2585323"/>
          </a:xfrm>
          <a:prstGeom prst="rect">
            <a:avLst/>
          </a:prstGeom>
          <a:noFill/>
          <a:ln w="9525">
            <a:noFill/>
          </a:ln>
        </p:spPr>
        <p:txBody>
          <a:bodyPr wrap="square" anchor="t">
            <a:spAutoFit/>
          </a:bodyPr>
          <a:lstStyle/>
          <a:p>
            <a:pPr>
              <a:lnSpc>
                <a:spcPct val="150000"/>
              </a:lnSpc>
            </a:pPr>
            <a:r>
              <a:rPr lang="en-US" altLang="zh-CN" dirty="0" smtClean="0"/>
              <a:t>1</a:t>
            </a:r>
            <a:r>
              <a:rPr lang="zh-CN" altLang="en-US" dirty="0" smtClean="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commit</a:t>
            </a:r>
            <a:r>
              <a:rPr lang="zh-CN" altLang="en-US" dirty="0">
                <a:latin typeface="Arial" panose="020B0604020202020204" pitchFamily="34" charset="0"/>
                <a:ea typeface="宋体" panose="02010600030101010101" pitchFamily="2" charset="-122"/>
              </a:rPr>
              <a:t>到本地</a:t>
            </a:r>
            <a:r>
              <a:rPr lang="en-US" altLang="zh-CN" dirty="0">
                <a:latin typeface="Arial" panose="020B0604020202020204" pitchFamily="34" charset="0"/>
                <a:ea typeface="宋体" panose="02010600030101010101" pitchFamily="2" charset="-122"/>
              </a:rPr>
              <a:t>develop</a:t>
            </a:r>
            <a:r>
              <a:rPr lang="zh-CN" altLang="en-US" dirty="0">
                <a:latin typeface="Arial" panose="020B0604020202020204" pitchFamily="34" charset="0"/>
                <a:ea typeface="宋体" panose="02010600030101010101" pitchFamily="2" charset="-122"/>
              </a:rPr>
              <a:t>分</a:t>
            </a:r>
            <a:r>
              <a:rPr lang="zh-CN" altLang="en-US" dirty="0" smtClean="0">
                <a:latin typeface="Arial" panose="020B0604020202020204" pitchFamily="34" charset="0"/>
                <a:ea typeface="宋体" panose="02010600030101010101" pitchFamily="2" charset="-122"/>
              </a:rPr>
              <a:t>支；</a:t>
            </a:r>
          </a:p>
          <a:p>
            <a:pPr>
              <a:lnSpc>
                <a:spcPct val="150000"/>
              </a:lnSpc>
            </a:pPr>
            <a:r>
              <a:rPr lang="en-US" altLang="zh-CN" dirty="0" smtClean="0"/>
              <a:t>2</a:t>
            </a:r>
            <a:r>
              <a:rPr lang="zh-CN" altLang="en-US" dirty="0" smtClean="0">
                <a:latin typeface="Arial" panose="020B0604020202020204" pitchFamily="34" charset="0"/>
                <a:ea typeface="宋体" panose="02010600030101010101" pitchFamily="2" charset="-122"/>
              </a:rPr>
              <a:t>、将本地</a:t>
            </a:r>
            <a:r>
              <a:rPr lang="en-US" altLang="zh-CN" dirty="0" smtClean="0">
                <a:latin typeface="Arial" panose="020B0604020202020204" pitchFamily="34" charset="0"/>
                <a:ea typeface="宋体" panose="02010600030101010101" pitchFamily="2" charset="-122"/>
              </a:rPr>
              <a:t>develop</a:t>
            </a:r>
            <a:r>
              <a:rPr lang="zh-CN" altLang="en-US" dirty="0" smtClean="0">
                <a:latin typeface="Arial" panose="020B0604020202020204" pitchFamily="34" charset="0"/>
                <a:ea typeface="宋体" panose="02010600030101010101" pitchFamily="2" charset="-122"/>
              </a:rPr>
              <a:t>分支</a:t>
            </a:r>
            <a:r>
              <a:rPr lang="en-US" altLang="zh-CN" dirty="0" smtClean="0">
                <a:latin typeface="Arial" panose="020B0604020202020204" pitchFamily="34" charset="0"/>
                <a:ea typeface="宋体" panose="02010600030101010101" pitchFamily="2" charset="-122"/>
              </a:rPr>
              <a:t>push</a:t>
            </a:r>
            <a:r>
              <a:rPr lang="zh-CN" altLang="en-US" dirty="0" smtClean="0">
                <a:latin typeface="Arial" panose="020B0604020202020204" pitchFamily="34" charset="0"/>
                <a:ea typeface="宋体" panose="02010600030101010101" pitchFamily="2" charset="-122"/>
              </a:rPr>
              <a:t>到</a:t>
            </a:r>
            <a:r>
              <a:rPr lang="en-US" altLang="zh-CN" dirty="0" err="1" smtClean="0">
                <a:latin typeface="Arial" panose="020B0604020202020204" pitchFamily="34" charset="0"/>
                <a:ea typeface="宋体" panose="02010600030101010101" pitchFamily="2" charset="-122"/>
              </a:rPr>
              <a:t>Gerrit</a:t>
            </a:r>
            <a:r>
              <a:rPr lang="zh-CN" altLang="en-US" dirty="0" smtClean="0">
                <a:latin typeface="Arial" panose="020B0604020202020204" pitchFamily="34" charset="0"/>
                <a:ea typeface="宋体" panose="02010600030101010101" pitchFamily="2" charset="-122"/>
              </a:rPr>
              <a:t>，触发自动</a:t>
            </a:r>
            <a:r>
              <a:rPr lang="en-US" altLang="zh-CN" dirty="0" smtClean="0">
                <a:latin typeface="Arial" panose="020B0604020202020204" pitchFamily="34" charset="0"/>
                <a:ea typeface="宋体" panose="02010600030101010101" pitchFamily="2" charset="-122"/>
              </a:rPr>
              <a:t>verify</a:t>
            </a:r>
            <a:r>
              <a:rPr lang="zh-CN" altLang="en-US" dirty="0" smtClean="0">
                <a:latin typeface="Arial" panose="020B0604020202020204" pitchFamily="34" charset="0"/>
                <a:ea typeface="宋体" panose="02010600030101010101" pitchFamily="2" charset="-122"/>
              </a:rPr>
              <a:t>；</a:t>
            </a:r>
            <a:endParaRPr lang="en-US" altLang="zh-CN" dirty="0" smtClean="0">
              <a:latin typeface="Arial" panose="020B0604020202020204" pitchFamily="34" charset="0"/>
              <a:ea typeface="宋体" panose="02010600030101010101" pitchFamily="2" charset="-122"/>
            </a:endParaRPr>
          </a:p>
          <a:p>
            <a:pPr>
              <a:lnSpc>
                <a:spcPct val="150000"/>
              </a:lnSpc>
            </a:pP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verify</a:t>
            </a:r>
            <a:r>
              <a:rPr lang="zh-CN" altLang="en-US" dirty="0" smtClean="0">
                <a:latin typeface="Arial" panose="020B0604020202020204" pitchFamily="34" charset="0"/>
                <a:ea typeface="宋体" panose="02010600030101010101" pitchFamily="2" charset="-122"/>
              </a:rPr>
              <a:t>通过则指定</a:t>
            </a:r>
            <a:r>
              <a:rPr lang="en-US" altLang="zh-CN" dirty="0" smtClean="0">
                <a:latin typeface="Arial" panose="020B0604020202020204" pitchFamily="34" charset="0"/>
                <a:ea typeface="宋体" panose="02010600030101010101" pitchFamily="2" charset="-122"/>
              </a:rPr>
              <a:t>reviewers</a:t>
            </a:r>
            <a:r>
              <a:rPr lang="zh-CN" altLang="en-US" dirty="0" smtClean="0">
                <a:latin typeface="Arial" panose="020B0604020202020204" pitchFamily="34" charset="0"/>
                <a:ea typeface="宋体" panose="02010600030101010101" pitchFamily="2" charset="-122"/>
              </a:rPr>
              <a:t>，进行</a:t>
            </a:r>
            <a:r>
              <a:rPr lang="zh-CN" altLang="en-US" dirty="0" smtClean="0"/>
              <a:t>代码评审和打分，提交意见</a:t>
            </a:r>
            <a:r>
              <a:rPr lang="zh-CN" altLang="en-US" dirty="0" smtClean="0">
                <a:latin typeface="Arial" panose="020B0604020202020204" pitchFamily="34" charset="0"/>
                <a:ea typeface="宋体" panose="02010600030101010101" pitchFamily="2" charset="-122"/>
              </a:rPr>
              <a:t>；</a:t>
            </a:r>
            <a:r>
              <a:rPr lang="zh-CN" altLang="en-US" dirty="0" smtClean="0"/>
              <a:t>如果</a:t>
            </a:r>
            <a:r>
              <a:rPr lang="en-US" altLang="zh-CN" dirty="0" smtClean="0"/>
              <a:t>verify</a:t>
            </a:r>
            <a:r>
              <a:rPr lang="zh-CN" altLang="en-US" dirty="0" smtClean="0"/>
              <a:t>不通过，则修改不合格的代码，再次提交</a:t>
            </a:r>
            <a:r>
              <a:rPr lang="en-US" altLang="zh-CN" dirty="0" smtClean="0"/>
              <a:t>review</a:t>
            </a:r>
            <a:r>
              <a:rPr lang="zh-CN" altLang="en-US" dirty="0" smtClean="0"/>
              <a:t>；</a:t>
            </a:r>
            <a:endParaRPr lang="en-US" altLang="zh-CN" dirty="0" smtClean="0">
              <a:latin typeface="Arial" panose="020B0604020202020204" pitchFamily="34" charset="0"/>
              <a:ea typeface="宋体" panose="02010600030101010101" pitchFamily="2" charset="-122"/>
            </a:endParaRPr>
          </a:p>
          <a:p>
            <a:pPr>
              <a:lnSpc>
                <a:spcPct val="150000"/>
              </a:lnSpc>
            </a:pPr>
            <a:r>
              <a:rPr lang="en-US" altLang="zh-CN" dirty="0" smtClean="0"/>
              <a:t>4</a:t>
            </a:r>
            <a:r>
              <a:rPr lang="zh-CN" altLang="en-US" dirty="0" smtClean="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如果代</a:t>
            </a:r>
            <a:r>
              <a:rPr lang="zh-CN" altLang="en-US" dirty="0" smtClean="0">
                <a:latin typeface="Arial" panose="020B0604020202020204" pitchFamily="34" charset="0"/>
                <a:ea typeface="宋体" panose="02010600030101010101" pitchFamily="2" charset="-122"/>
              </a:rPr>
              <a:t>码</a:t>
            </a:r>
            <a:r>
              <a:rPr lang="zh-CN" altLang="en-US" dirty="0" smtClean="0"/>
              <a:t>评审</a:t>
            </a:r>
            <a:r>
              <a:rPr lang="zh-CN" altLang="en-US" dirty="0" smtClean="0">
                <a:latin typeface="Arial" panose="020B0604020202020204" pitchFamily="34" charset="0"/>
                <a:ea typeface="宋体" panose="02010600030101010101" pitchFamily="2" charset="-122"/>
              </a:rPr>
              <a:t>不通过，</a:t>
            </a:r>
            <a:r>
              <a:rPr lang="zh-CN" altLang="en-US" dirty="0">
                <a:latin typeface="Arial" panose="020B0604020202020204" pitchFamily="34" charset="0"/>
                <a:ea typeface="宋体" panose="02010600030101010101" pitchFamily="2" charset="-122"/>
              </a:rPr>
              <a:t>则修改不合格的代码</a:t>
            </a:r>
            <a:r>
              <a:rPr lang="zh-CN" altLang="en-US" dirty="0" smtClean="0">
                <a:latin typeface="Arial" panose="020B0604020202020204" pitchFamily="34" charset="0"/>
                <a:ea typeface="宋体" panose="02010600030101010101" pitchFamily="2" charset="-122"/>
              </a:rPr>
              <a:t>，</a:t>
            </a:r>
            <a:r>
              <a:rPr lang="zh-CN" altLang="en-US" dirty="0" smtClean="0"/>
              <a:t>再次提交</a:t>
            </a:r>
            <a:r>
              <a:rPr lang="en-US" altLang="zh-CN" dirty="0" smtClean="0"/>
              <a:t>review</a:t>
            </a:r>
            <a:r>
              <a:rPr lang="zh-CN" altLang="en-US" dirty="0" smtClean="0"/>
              <a:t>；</a:t>
            </a:r>
            <a:endParaRPr lang="en-US" altLang="zh-CN" dirty="0">
              <a:latin typeface="Arial" panose="020B0604020202020204" pitchFamily="34" charset="0"/>
              <a:ea typeface="宋体" panose="02010600030101010101" pitchFamily="2" charset="-122"/>
            </a:endParaRPr>
          </a:p>
          <a:p>
            <a:pPr>
              <a:lnSpc>
                <a:spcPct val="150000"/>
              </a:lnSpc>
            </a:pPr>
            <a:r>
              <a:rPr lang="en-US" altLang="zh-CN" dirty="0">
                <a:latin typeface="Arial" panose="020B0604020202020204" pitchFamily="34" charset="0"/>
                <a:ea typeface="宋体" panose="02010600030101010101" pitchFamily="2" charset="-122"/>
              </a:rPr>
              <a:t>5</a:t>
            </a:r>
            <a:r>
              <a:rPr lang="zh-CN" altLang="en-US" dirty="0">
                <a:latin typeface="Arial" panose="020B0604020202020204" pitchFamily="34" charset="0"/>
                <a:ea typeface="宋体" panose="02010600030101010101" pitchFamily="2" charset="-122"/>
              </a:rPr>
              <a:t>、如果代</a:t>
            </a:r>
            <a:r>
              <a:rPr lang="zh-CN" altLang="en-US" dirty="0" smtClean="0">
                <a:latin typeface="Arial" panose="020B0604020202020204" pitchFamily="34" charset="0"/>
                <a:ea typeface="宋体" panose="02010600030101010101" pitchFamily="2" charset="-122"/>
              </a:rPr>
              <a:t>码</a:t>
            </a:r>
            <a:r>
              <a:rPr lang="zh-CN" altLang="en-US" dirty="0" smtClean="0"/>
              <a:t>评审通过且</a:t>
            </a:r>
            <a:r>
              <a:rPr lang="en-US" altLang="zh-CN" dirty="0" smtClean="0"/>
              <a:t>verify</a:t>
            </a:r>
            <a:r>
              <a:rPr lang="zh-CN" altLang="en-US" dirty="0" smtClean="0"/>
              <a:t>通过，</a:t>
            </a:r>
            <a:r>
              <a:rPr lang="zh-CN" altLang="en-US" dirty="0" smtClean="0">
                <a:latin typeface="Arial" panose="020B0604020202020204" pitchFamily="34" charset="0"/>
                <a:ea typeface="宋体" panose="02010600030101010101" pitchFamily="2" charset="-122"/>
              </a:rPr>
              <a:t>则可以</a:t>
            </a:r>
            <a:r>
              <a:rPr lang="en-US" altLang="zh-CN" dirty="0" smtClean="0">
                <a:latin typeface="Arial" panose="020B0604020202020204" pitchFamily="34" charset="0"/>
                <a:ea typeface="宋体" panose="02010600030101010101" pitchFamily="2" charset="-122"/>
              </a:rPr>
              <a:t>submit</a:t>
            </a:r>
            <a:r>
              <a:rPr lang="zh-CN" altLang="en-US" dirty="0">
                <a:latin typeface="Arial" panose="020B0604020202020204" pitchFamily="34" charset="0"/>
                <a:ea typeface="宋体" panose="02010600030101010101" pitchFamily="2" charset="-122"/>
              </a:rPr>
              <a:t>代</a:t>
            </a:r>
            <a:r>
              <a:rPr lang="zh-CN" altLang="en-US" dirty="0" smtClean="0">
                <a:latin typeface="Arial" panose="020B0604020202020204" pitchFamily="34" charset="0"/>
                <a:ea typeface="宋体" panose="02010600030101010101" pitchFamily="2" charset="-122"/>
              </a:rPr>
              <a:t>码</a:t>
            </a:r>
            <a:r>
              <a:rPr lang="zh-CN" altLang="en-US" dirty="0" smtClean="0"/>
              <a:t>，同步到</a:t>
            </a:r>
            <a:r>
              <a:rPr lang="en-US" altLang="zh-CN" dirty="0" err="1" smtClean="0">
                <a:latin typeface="Arial" panose="020B0604020202020204" pitchFamily="34" charset="0"/>
                <a:ea typeface="宋体" panose="02010600030101010101" pitchFamily="2" charset="-122"/>
              </a:rPr>
              <a:t>GitLab</a:t>
            </a:r>
            <a:r>
              <a:rPr lang="zh-CN" altLang="en-US" dirty="0" smtClean="0"/>
              <a:t>；</a:t>
            </a:r>
            <a:endParaRPr lang="en-US" altLang="zh-CN" dirty="0">
              <a:latin typeface="Arial" panose="020B0604020202020204" pitchFamily="34" charset="0"/>
              <a:ea typeface="宋体" panose="02010600030101010101" pitchFamily="2" charset="-122"/>
            </a:endParaRPr>
          </a:p>
        </p:txBody>
      </p:sp>
      <p:cxnSp>
        <p:nvCxnSpPr>
          <p:cNvPr id="33" name="直接箭头连接符 32"/>
          <p:cNvCxnSpPr>
            <a:stCxn id="18" idx="3"/>
            <a:endCxn id="27" idx="1"/>
          </p:cNvCxnSpPr>
          <p:nvPr/>
        </p:nvCxnSpPr>
        <p:spPr>
          <a:xfrm>
            <a:off x="6401254" y="3425722"/>
            <a:ext cx="835443" cy="3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18"/>
          <p:cNvSpPr txBox="1"/>
          <p:nvPr/>
        </p:nvSpPr>
        <p:spPr>
          <a:xfrm>
            <a:off x="6588224" y="3140968"/>
            <a:ext cx="435642" cy="275669"/>
          </a:xfrm>
          <a:prstGeom prst="rect">
            <a:avLst/>
          </a:prstGeom>
          <a:noFill/>
          <a:ln w="9525">
            <a:noFill/>
          </a:ln>
        </p:spPr>
        <p:txBody>
          <a:bodyPr wrap="square" anchor="t">
            <a:spAutoFit/>
          </a:bodyPr>
          <a:lstStyle/>
          <a:p>
            <a:pPr algn="ctr"/>
            <a:r>
              <a:rPr lang="en-US" altLang="zh-CN" sz="1200" dirty="0" smtClean="0"/>
              <a:t>Y</a:t>
            </a:r>
            <a:endParaRPr lang="en-US" altLang="zh-CN" sz="1200" dirty="0">
              <a:latin typeface="Arial" panose="020B0604020202020204" pitchFamily="34" charset="0"/>
              <a:ea typeface="宋体" panose="02010600030101010101" pitchFamily="2" charset="-122"/>
            </a:endParaRPr>
          </a:p>
        </p:txBody>
      </p:sp>
      <p:cxnSp>
        <p:nvCxnSpPr>
          <p:cNvPr id="40" name="直接箭头连接符 39"/>
          <p:cNvCxnSpPr>
            <a:stCxn id="27" idx="0"/>
            <a:endCxn id="19" idx="2"/>
          </p:cNvCxnSpPr>
          <p:nvPr/>
        </p:nvCxnSpPr>
        <p:spPr>
          <a:xfrm flipH="1" flipV="1">
            <a:off x="7848209" y="2302400"/>
            <a:ext cx="356" cy="766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8"/>
          <p:cNvSpPr txBox="1"/>
          <p:nvPr/>
        </p:nvSpPr>
        <p:spPr>
          <a:xfrm>
            <a:off x="7884368" y="2564904"/>
            <a:ext cx="435642" cy="275669"/>
          </a:xfrm>
          <a:prstGeom prst="rect">
            <a:avLst/>
          </a:prstGeom>
          <a:noFill/>
          <a:ln w="9525">
            <a:noFill/>
          </a:ln>
        </p:spPr>
        <p:txBody>
          <a:bodyPr wrap="square" anchor="t">
            <a:spAutoFit/>
          </a:bodyPr>
          <a:lstStyle/>
          <a:p>
            <a:pPr algn="ctr"/>
            <a:r>
              <a:rPr lang="en-US" altLang="zh-CN" sz="1200" dirty="0" smtClean="0"/>
              <a:t>Y</a:t>
            </a:r>
            <a:endParaRPr lang="en-US" altLang="zh-CN" sz="1200" dirty="0">
              <a:latin typeface="Arial" panose="020B0604020202020204" pitchFamily="34" charset="0"/>
              <a:ea typeface="宋体" panose="02010600030101010101" pitchFamily="2" charset="-122"/>
            </a:endParaRPr>
          </a:p>
        </p:txBody>
      </p:sp>
      <p:cxnSp>
        <p:nvCxnSpPr>
          <p:cNvPr id="49" name="肘形连接符 48"/>
          <p:cNvCxnSpPr>
            <a:stCxn id="27" idx="2"/>
            <a:endCxn id="20" idx="2"/>
          </p:cNvCxnSpPr>
          <p:nvPr/>
        </p:nvCxnSpPr>
        <p:spPr>
          <a:xfrm rot="5400000" flipH="1">
            <a:off x="5582275" y="1522333"/>
            <a:ext cx="3069" cy="4529510"/>
          </a:xfrm>
          <a:prstGeom prst="bentConnector3">
            <a:avLst>
              <a:gd name="adj1" fmla="val -74486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文本框 18"/>
          <p:cNvSpPr txBox="1"/>
          <p:nvPr/>
        </p:nvSpPr>
        <p:spPr>
          <a:xfrm>
            <a:off x="5364088" y="4077072"/>
            <a:ext cx="435642" cy="275669"/>
          </a:xfrm>
          <a:prstGeom prst="rect">
            <a:avLst/>
          </a:prstGeom>
          <a:noFill/>
          <a:ln w="9525">
            <a:noFill/>
          </a:ln>
        </p:spPr>
        <p:txBody>
          <a:bodyPr wrap="square" anchor="t">
            <a:spAutoFit/>
          </a:bodyPr>
          <a:lstStyle/>
          <a:p>
            <a:pPr algn="ctr"/>
            <a:r>
              <a:rPr lang="en-US" altLang="zh-CN" sz="1200" dirty="0">
                <a:latin typeface="Arial" panose="020B0604020202020204" pitchFamily="34" charset="0"/>
                <a:ea typeface="宋体" panose="02010600030101010101" pitchFamily="2" charset="-122"/>
              </a:rPr>
              <a:t>N</a:t>
            </a:r>
          </a:p>
        </p:txBody>
      </p:sp>
      <p:sp>
        <p:nvSpPr>
          <p:cNvPr id="27" name="流程图: 决策 26"/>
          <p:cNvSpPr/>
          <p:nvPr/>
        </p:nvSpPr>
        <p:spPr>
          <a:xfrm>
            <a:off x="7236697" y="3068960"/>
            <a:ext cx="1223735" cy="71966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1" smtClean="0"/>
              <a:t>代码评审合格？</a:t>
            </a:r>
            <a:endParaRPr lang="zh-CN" altLang="en-US" sz="1400"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blinds(horizontal)">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blinds(horizontal)">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blinds(horizontal)">
                                      <p:cBhvr>
                                        <p:cTn id="17" dur="5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
                                            <p:txEl>
                                              <p:pRg st="3" end="3"/>
                                            </p:txEl>
                                          </p:spTgt>
                                        </p:tgtEl>
                                        <p:attrNameLst>
                                          <p:attrName>style.visibility</p:attrName>
                                        </p:attrNameLst>
                                      </p:cBhvr>
                                      <p:to>
                                        <p:strVal val="visible"/>
                                      </p:to>
                                    </p:set>
                                    <p:animEffect transition="in" filter="blinds(horizontal)">
                                      <p:cBhvr>
                                        <p:cTn id="22" dur="500"/>
                                        <p:tgtEl>
                                          <p:spTgt spid="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
                                            <p:txEl>
                                              <p:pRg st="4" end="4"/>
                                            </p:txEl>
                                          </p:spTgt>
                                        </p:tgtEl>
                                        <p:attrNameLst>
                                          <p:attrName>style.visibility</p:attrName>
                                        </p:attrNameLst>
                                      </p:cBhvr>
                                      <p:to>
                                        <p:strVal val="visible"/>
                                      </p:to>
                                    </p:set>
                                    <p:animEffect transition="in" filter="blinds(horizontal)">
                                      <p:cBhvr>
                                        <p:cTn id="27" dur="500"/>
                                        <p:tgtEl>
                                          <p:spTgt spid="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904875" y="985838"/>
            <a:ext cx="7334250" cy="488632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lIns="91440" tIns="45720" rIns="91440" bIns="45720" anchor="ctr"/>
          <a:lstStyle/>
          <a:p>
            <a:r>
              <a:rPr lang="en-US" altLang="zh-CN" dirty="0" err="1"/>
              <a:t>Gerrit</a:t>
            </a:r>
            <a:r>
              <a:rPr lang="en-US" altLang="zh-CN" dirty="0" smtClean="0"/>
              <a:t>——</a:t>
            </a:r>
            <a:r>
              <a:rPr lang="zh-CN" altLang="en-US" dirty="0" smtClean="0"/>
              <a:t>提</a:t>
            </a:r>
            <a:r>
              <a:rPr lang="zh-CN" altLang="en-US" dirty="0"/>
              <a:t>交</a:t>
            </a:r>
            <a:r>
              <a:rPr lang="en-US" altLang="zh-CN" dirty="0"/>
              <a:t>Code Review</a:t>
            </a:r>
          </a:p>
        </p:txBody>
      </p:sp>
      <p:sp>
        <p:nvSpPr>
          <p:cNvPr id="3"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@192.168.244.129[18:08:34]:~/test$ </a:t>
            </a:r>
            <a:r>
              <a:rPr lang="zh-CN" altLang="en-US" sz="1800" i="1" dirty="0">
                <a:solidFill>
                  <a:srgbClr val="00B050"/>
                </a:solidFill>
              </a:rPr>
              <a:t>git checkout </a:t>
            </a:r>
            <a:r>
              <a:rPr lang="en-US" altLang="zh-CN" sz="1800" i="1" dirty="0" smtClean="0">
                <a:solidFill>
                  <a:srgbClr val="00B050"/>
                </a:solidFill>
              </a:rPr>
              <a:t>develop</a:t>
            </a:r>
            <a:endParaRPr lang="zh-CN" altLang="en-US" sz="1800" i="1" dirty="0">
              <a:solidFill>
                <a:srgbClr val="00B050"/>
              </a:solidFill>
            </a:endParaRPr>
          </a:p>
          <a:p>
            <a:pPr marL="0" indent="0">
              <a:buNone/>
            </a:pPr>
            <a:r>
              <a:rPr lang="zh-CN" altLang="en-US" sz="1800" b="1" i="1" dirty="0">
                <a:solidFill>
                  <a:srgbClr val="92D050"/>
                </a:solidFill>
              </a:rPr>
              <a:t>wangxu</a:t>
            </a:r>
            <a:r>
              <a:rPr lang="zh-CN" altLang="en-US" sz="1800" i="1" dirty="0"/>
              <a:t>@192.168.244.129[18:08:50]:~/test$ echo 'Hi, today is Friday' &gt;&gt; README.md </a:t>
            </a:r>
          </a:p>
          <a:p>
            <a:pPr marL="0" indent="0">
              <a:buNone/>
            </a:pPr>
            <a:r>
              <a:rPr lang="zh-CN" altLang="en-US" sz="1800" b="1" i="1" dirty="0">
                <a:solidFill>
                  <a:srgbClr val="92D050"/>
                </a:solidFill>
              </a:rPr>
              <a:t>wangxu</a:t>
            </a:r>
            <a:r>
              <a:rPr lang="zh-CN" altLang="en-US" sz="1800" i="1" dirty="0"/>
              <a:t>@192.168.244.129[18:11:43]:~/test$ </a:t>
            </a:r>
            <a:endParaRPr lang="en-US" altLang="zh-CN" sz="1800" i="1" dirty="0" smtClean="0"/>
          </a:p>
          <a:p>
            <a:pPr marL="0" indent="0">
              <a:buNone/>
            </a:pPr>
            <a:r>
              <a:rPr lang="zh-CN" altLang="en-US" sz="1800" i="1" dirty="0" smtClean="0">
                <a:solidFill>
                  <a:srgbClr val="00B050"/>
                </a:solidFill>
              </a:rPr>
              <a:t>git </a:t>
            </a:r>
            <a:r>
              <a:rPr lang="en-US" altLang="zh-CN" sz="1800" i="1" dirty="0" smtClean="0">
                <a:solidFill>
                  <a:srgbClr val="00B050"/>
                </a:solidFill>
              </a:rPr>
              <a:t>add</a:t>
            </a:r>
            <a:r>
              <a:rPr lang="zh-CN" altLang="en-US" sz="1800" i="1" dirty="0" smtClean="0">
                <a:solidFill>
                  <a:srgbClr val="00B050"/>
                </a:solidFill>
              </a:rPr>
              <a:t> README.m</a:t>
            </a:r>
            <a:r>
              <a:rPr lang="en-US" altLang="zh-CN" sz="1800" i="1" dirty="0" smtClean="0">
                <a:solidFill>
                  <a:srgbClr val="00B050"/>
                </a:solidFill>
              </a:rPr>
              <a:t>d</a:t>
            </a:r>
          </a:p>
          <a:p>
            <a:pPr marL="0" indent="0">
              <a:buNone/>
            </a:pPr>
            <a:r>
              <a:rPr lang="zh-CN" altLang="en-US" sz="1800" i="1" dirty="0" smtClean="0">
                <a:solidFill>
                  <a:srgbClr val="00B050"/>
                </a:solidFill>
              </a:rPr>
              <a:t>git </a:t>
            </a:r>
            <a:r>
              <a:rPr lang="zh-CN" altLang="en-US" sz="1800" i="1" dirty="0">
                <a:solidFill>
                  <a:srgbClr val="00B050"/>
                </a:solidFill>
              </a:rPr>
              <a:t>commit </a:t>
            </a:r>
            <a:r>
              <a:rPr lang="zh-CN" altLang="en-US" sz="1800" i="1" dirty="0" smtClean="0">
                <a:solidFill>
                  <a:srgbClr val="00B050"/>
                </a:solidFill>
              </a:rPr>
              <a:t>-m </a:t>
            </a:r>
            <a:r>
              <a:rPr lang="zh-CN" altLang="en-US" sz="1800" i="1" dirty="0">
                <a:solidFill>
                  <a:srgbClr val="00B050"/>
                </a:solidFill>
              </a:rPr>
              <a:t>"update file README.md by wangxu"</a:t>
            </a:r>
          </a:p>
          <a:p>
            <a:pPr marL="0" indent="0">
              <a:buNone/>
            </a:pPr>
            <a:r>
              <a:rPr lang="zh-CN" altLang="en-US" sz="1800" i="1" dirty="0" smtClean="0"/>
              <a:t>[</a:t>
            </a:r>
            <a:r>
              <a:rPr lang="en-US" altLang="zh-CN" sz="1800" i="1" dirty="0" smtClean="0"/>
              <a:t>develop</a:t>
            </a:r>
            <a:r>
              <a:rPr lang="zh-CN" altLang="en-US" sz="1800" i="1" dirty="0" smtClean="0"/>
              <a:t> </a:t>
            </a:r>
            <a:r>
              <a:rPr lang="zh-CN" altLang="en-US" sz="1800" i="1" dirty="0"/>
              <a:t>5984240] update file README.md by wangxu</a:t>
            </a:r>
          </a:p>
          <a:p>
            <a:pPr marL="0" indent="0">
              <a:buNone/>
            </a:pPr>
            <a:r>
              <a:rPr lang="zh-CN" altLang="en-US" sz="1800" i="1" dirty="0"/>
              <a:t> 1 file changed, 1 insertion(+)</a:t>
            </a:r>
          </a:p>
          <a:p>
            <a:pPr marL="0" indent="0">
              <a:buNone/>
            </a:pPr>
            <a:endParaRPr lang="zh-CN" altLang="en-US" sz="1800" i="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Gerrit</a:t>
            </a:r>
            <a:r>
              <a:rPr lang="zh-CN" altLang="en-US" dirty="0"/>
              <a:t>插件安装</a:t>
            </a:r>
          </a:p>
        </p:txBody>
      </p:sp>
      <p:sp>
        <p:nvSpPr>
          <p:cNvPr id="3" name="内容占位符 2"/>
          <p:cNvSpPr>
            <a:spLocks noGrp="1"/>
          </p:cNvSpPr>
          <p:nvPr>
            <p:ph idx="1"/>
          </p:nvPr>
        </p:nvSpPr>
        <p:spPr/>
        <p:txBody>
          <a:bodyPr/>
          <a:lstStyle/>
          <a:p>
            <a:r>
              <a:rPr lang="zh-CN" altLang="en-US" dirty="0"/>
              <a:t>https://gerrit-ci.gerritforge.com/</a:t>
            </a:r>
          </a:p>
          <a:p>
            <a:r>
              <a:rPr lang="zh-CN" altLang="en-US" dirty="0"/>
              <a:t>网站中提供了各个版本的一系列的插件</a:t>
            </a:r>
            <a:r>
              <a:rPr lang="en-US" altLang="zh-CN" dirty="0"/>
              <a:t>jar</a:t>
            </a:r>
            <a:r>
              <a:rPr lang="zh-CN" altLang="en-US" dirty="0"/>
              <a:t>包，可以直接下载安装，或直接拷贝到</a:t>
            </a:r>
            <a:r>
              <a:rPr lang="en-US" altLang="zh-CN" dirty="0" err="1"/>
              <a:t>gerrit</a:t>
            </a:r>
            <a:r>
              <a:rPr lang="en-US" altLang="zh-CN" dirty="0"/>
              <a:t>-site</a:t>
            </a:r>
            <a:r>
              <a:rPr lang="zh-CN" altLang="en-US" dirty="0"/>
              <a:t>下的</a:t>
            </a:r>
            <a:r>
              <a:rPr lang="en-US" altLang="zh-CN" dirty="0" err="1"/>
              <a:t>plugins</a:t>
            </a:r>
            <a:r>
              <a:rPr lang="zh-CN" altLang="en-US" dirty="0"/>
              <a:t>目录中。</a:t>
            </a:r>
          </a:p>
          <a:p>
            <a:endParaRPr lang="zh-CN" altLang="en-US" dirty="0"/>
          </a:p>
          <a:p>
            <a:endParaRPr lang="zh-CN" altLang="en-US" dirty="0"/>
          </a:p>
        </p:txBody>
      </p:sp>
      <p:pic>
        <p:nvPicPr>
          <p:cNvPr id="4" name="图片 3"/>
          <p:cNvPicPr>
            <a:picLocks noChangeAspect="1"/>
          </p:cNvPicPr>
          <p:nvPr/>
        </p:nvPicPr>
        <p:blipFill>
          <a:blip r:embed="rId3" cstate="print"/>
          <a:stretch>
            <a:fillRect/>
          </a:stretch>
        </p:blipFill>
        <p:spPr>
          <a:xfrm>
            <a:off x="768350" y="3048000"/>
            <a:ext cx="6645275" cy="1852930"/>
          </a:xfrm>
          <a:prstGeom prst="rect">
            <a:avLst/>
          </a:prstGeom>
        </p:spPr>
      </p:pic>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@192.168.244.129[18:12:08]:~/test$ </a:t>
            </a:r>
            <a:r>
              <a:rPr lang="zh-CN" altLang="en-US" sz="1800" i="1" dirty="0">
                <a:solidFill>
                  <a:srgbClr val="00B050"/>
                </a:solidFill>
              </a:rPr>
              <a:t>git push origin </a:t>
            </a:r>
            <a:r>
              <a:rPr lang="zh-CN" altLang="en-US" sz="1800" i="1" dirty="0" smtClean="0">
                <a:solidFill>
                  <a:srgbClr val="00B050"/>
                </a:solidFill>
              </a:rPr>
              <a:t>HEAD:refs/for/</a:t>
            </a:r>
            <a:r>
              <a:rPr lang="en-US" altLang="zh-CN" sz="1800" i="1" dirty="0" smtClean="0">
                <a:solidFill>
                  <a:srgbClr val="00B050"/>
                </a:solidFill>
              </a:rPr>
              <a:t>develop</a:t>
            </a:r>
            <a:endParaRPr lang="zh-CN" altLang="en-US" sz="1800" i="1" dirty="0">
              <a:solidFill>
                <a:srgbClr val="00B050"/>
              </a:solidFill>
            </a:endParaRPr>
          </a:p>
          <a:p>
            <a:pPr marL="0" indent="0">
              <a:buNone/>
            </a:pPr>
            <a:r>
              <a:rPr lang="zh-CN" altLang="en-US" sz="1800" i="1" dirty="0"/>
              <a:t>Counting objects: 5, done.</a:t>
            </a:r>
          </a:p>
          <a:p>
            <a:pPr marL="0" indent="0">
              <a:buNone/>
            </a:pPr>
            <a:r>
              <a:rPr lang="zh-CN" altLang="en-US" sz="1800" i="1" dirty="0"/>
              <a:t>Delta compression using up to 2 threads.</a:t>
            </a:r>
          </a:p>
          <a:p>
            <a:pPr marL="0" indent="0">
              <a:buNone/>
            </a:pPr>
            <a:r>
              <a:rPr lang="zh-CN" altLang="en-US" sz="1800" i="1" dirty="0"/>
              <a:t>Compressing objects: 100% (3/3), done.</a:t>
            </a:r>
          </a:p>
          <a:p>
            <a:pPr marL="0" indent="0">
              <a:buNone/>
            </a:pPr>
            <a:r>
              <a:rPr lang="zh-CN" altLang="en-US" sz="1800" i="1" dirty="0"/>
              <a:t>Writing objects: 100% (3/3), 356 bytes | 0 bytes/s, done.</a:t>
            </a:r>
          </a:p>
          <a:p>
            <a:pPr marL="0" indent="0">
              <a:buNone/>
            </a:pPr>
            <a:r>
              <a:rPr lang="zh-CN" altLang="en-US" sz="1800" i="1" dirty="0"/>
              <a:t>Total 3 (delta 0), reused 0 (delta 0)</a:t>
            </a:r>
          </a:p>
          <a:p>
            <a:pPr marL="0" indent="0">
              <a:buNone/>
            </a:pPr>
            <a:r>
              <a:rPr lang="zh-CN" altLang="en-US" sz="1800" i="1" dirty="0"/>
              <a:t>remote: Processing changes: new: 1, refs: 1, done    </a:t>
            </a:r>
          </a:p>
          <a:p>
            <a:pPr marL="0" indent="0">
              <a:buNone/>
            </a:pPr>
            <a:r>
              <a:rPr lang="zh-CN" altLang="en-US" sz="1800" i="1" dirty="0"/>
              <a:t>remote: </a:t>
            </a:r>
          </a:p>
          <a:p>
            <a:pPr marL="0" indent="0">
              <a:buNone/>
            </a:pPr>
            <a:r>
              <a:rPr lang="zh-CN" altLang="en-US" sz="1800" i="1" dirty="0"/>
              <a:t>remote: New Changes:</a:t>
            </a:r>
          </a:p>
          <a:p>
            <a:pPr marL="0" indent="0">
              <a:buNone/>
            </a:pPr>
            <a:r>
              <a:rPr lang="zh-CN" altLang="en-US" sz="1800" i="1" dirty="0"/>
              <a:t>remote:   http://192.168.0.49:8090/64 update file README.md by wangxu</a:t>
            </a:r>
          </a:p>
          <a:p>
            <a:pPr marL="0" indent="0">
              <a:buNone/>
            </a:pPr>
            <a:r>
              <a:rPr lang="zh-CN" altLang="en-US" sz="1800" i="1" dirty="0"/>
              <a:t>remote: </a:t>
            </a:r>
          </a:p>
          <a:p>
            <a:pPr marL="0" indent="0">
              <a:buNone/>
            </a:pPr>
            <a:r>
              <a:rPr lang="zh-CN" altLang="en-US" sz="1800" i="1" dirty="0"/>
              <a:t>To ssh://wangxu@192.168.0.49:29418/test</a:t>
            </a:r>
          </a:p>
          <a:p>
            <a:pPr marL="0" indent="0">
              <a:buNone/>
            </a:pPr>
            <a:r>
              <a:rPr lang="zh-CN" altLang="en-US" sz="1800" i="1" dirty="0"/>
              <a:t> * [new branch]      HEAD -&gt; </a:t>
            </a:r>
            <a:r>
              <a:rPr lang="zh-CN" altLang="en-US" sz="1800" i="1" dirty="0" smtClean="0"/>
              <a:t>refs/for/</a:t>
            </a:r>
            <a:r>
              <a:rPr lang="en-US" altLang="zh-CN" sz="1800" i="1" dirty="0" smtClean="0"/>
              <a:t>develop</a:t>
            </a:r>
            <a:endParaRPr lang="zh-CN" altLang="en-US" sz="1800" i="1" dirty="0"/>
          </a:p>
          <a:p>
            <a:pPr marL="0" indent="0">
              <a:buNone/>
            </a:pPr>
            <a:endParaRPr lang="zh-CN" altLang="en-US" sz="1800" i="1" dirty="0"/>
          </a:p>
          <a:p>
            <a:pPr marL="0" indent="0">
              <a:buNone/>
            </a:pPr>
            <a:endParaRPr lang="zh-CN" altLang="en-US" sz="1800" dirty="0"/>
          </a:p>
        </p:txBody>
      </p:sp>
      <p:sp>
        <p:nvSpPr>
          <p:cNvPr id="6" name="圆角矩形标注 5"/>
          <p:cNvSpPr/>
          <p:nvPr/>
        </p:nvSpPr>
        <p:spPr>
          <a:xfrm>
            <a:off x="3873500" y="1744663"/>
            <a:ext cx="4852988" cy="903288"/>
          </a:xfrm>
          <a:prstGeom prst="wedgeRoundRectCallout">
            <a:avLst>
              <a:gd name="adj1" fmla="val -4376"/>
              <a:gd name="adj2" fmla="val -64908"/>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zh-CN" altLang="en-US" strike="noStrike" noProof="1"/>
              <a:t>提交到</a:t>
            </a:r>
            <a:r>
              <a:rPr lang="en-US" altLang="zh-CN" strike="noStrike" noProof="1"/>
              <a:t>Gerrit</a:t>
            </a:r>
            <a:r>
              <a:rPr lang="zh-CN" altLang="en-US" strike="noStrike" noProof="1"/>
              <a:t>上</a:t>
            </a:r>
            <a:r>
              <a:rPr lang="zh-CN" altLang="en-US" strike="noStrike" noProof="1" smtClean="0"/>
              <a:t>的</a:t>
            </a:r>
            <a:r>
              <a:rPr lang="en-US" altLang="zh-CN" strike="noStrike" noProof="1" smtClean="0"/>
              <a:t>develop</a:t>
            </a:r>
            <a:r>
              <a:rPr lang="zh-CN" altLang="en-US" strike="noStrike" noProof="1" smtClean="0"/>
              <a:t>分</a:t>
            </a:r>
            <a:r>
              <a:rPr lang="zh-CN" altLang="en-US" strike="noStrike" noProof="1"/>
              <a:t>支</a:t>
            </a:r>
            <a:r>
              <a:rPr lang="en-US" altLang="zh-CN" strike="noStrike" noProof="1"/>
              <a:t>(</a:t>
            </a:r>
            <a:r>
              <a:rPr lang="zh-CN" altLang="en-US" strike="noStrike" noProof="1"/>
              <a:t>此时并未合</a:t>
            </a:r>
            <a:r>
              <a:rPr lang="zh-CN" altLang="en-US" strike="noStrike" noProof="1" smtClean="0"/>
              <a:t>入</a:t>
            </a:r>
            <a:r>
              <a:rPr lang="en-US" altLang="zh-CN" strike="noStrike" noProof="1" smtClean="0"/>
              <a:t>develop</a:t>
            </a:r>
            <a:r>
              <a:rPr lang="zh-CN" altLang="en-US" strike="noStrike" noProof="1" smtClean="0"/>
              <a:t>分</a:t>
            </a:r>
            <a:r>
              <a:rPr lang="zh-CN" altLang="en-US" strike="noStrike" noProof="1"/>
              <a:t>支，而是创建了一个临时分支记录此次提交</a:t>
            </a:r>
            <a:r>
              <a:rPr lang="en-US" altLang="zh-CN" strike="noStrike" noProof="1"/>
              <a:t>)</a:t>
            </a:r>
            <a:r>
              <a:rPr lang="zh-CN" altLang="en-US" strike="noStrike" noProof="1"/>
              <a:t>，触发</a:t>
            </a:r>
            <a:r>
              <a:rPr lang="en-US" altLang="zh-CN" strike="noStrike" noProof="1"/>
              <a:t>code </a:t>
            </a:r>
            <a:r>
              <a:rPr lang="en-US" altLang="zh-CN" strike="noStrike" noProof="1" smtClean="0"/>
              <a:t>review</a:t>
            </a:r>
            <a:r>
              <a:rPr lang="zh-CN" altLang="en-US" strike="noStrike" noProof="1" smtClean="0"/>
              <a:t>。</a:t>
            </a:r>
            <a:endParaRPr lang="en-US" altLang="zh-CN" strike="noStrike" noProof="1"/>
          </a:p>
        </p:txBody>
      </p:sp>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p:txBody>
          <a:bodyPr lIns="91440" tIns="45720" rIns="91440" bIns="45720" anchor="ctr"/>
          <a:lstStyle/>
          <a:p>
            <a:r>
              <a:rPr lang="en-US" altLang="zh-CN"/>
              <a:t>Gerrit——</a:t>
            </a:r>
            <a:r>
              <a:rPr lang="zh-CN" altLang="en-US"/>
              <a:t>什么是</a:t>
            </a:r>
            <a:r>
              <a:rPr lang="en-US" altLang="zh-CN"/>
              <a:t>Changes</a:t>
            </a:r>
            <a:r>
              <a:rPr lang="zh-CN" altLang="en-US"/>
              <a:t>？</a:t>
            </a:r>
          </a:p>
        </p:txBody>
      </p:sp>
      <p:sp>
        <p:nvSpPr>
          <p:cNvPr id="3" name="内容占位符 2"/>
          <p:cNvSpPr>
            <a:spLocks noGrp="1"/>
          </p:cNvSpPr>
          <p:nvPr>
            <p:ph idx="1"/>
          </p:nvPr>
        </p:nvSpPr>
        <p:spPr/>
        <p:txBody>
          <a:bodyPr/>
          <a:lstStyle/>
          <a:p>
            <a:pPr marL="0" indent="0" fontAlgn="auto">
              <a:buNone/>
            </a:pPr>
            <a:r>
              <a:rPr lang="zh-CN" altLang="en-US" strike="noStrike" noProof="1"/>
              <a:t>还记得它吗？</a:t>
            </a:r>
          </a:p>
          <a:p>
            <a:pPr fontAlgn="auto"/>
            <a:endParaRPr lang="zh-CN" altLang="en-US" strike="noStrike" noProof="1"/>
          </a:p>
          <a:p>
            <a:pPr fontAlgn="auto"/>
            <a:endParaRPr lang="zh-CN" altLang="en-US" strike="noStrike" noProof="1"/>
          </a:p>
          <a:p>
            <a:pPr fontAlgn="auto"/>
            <a:endParaRPr lang="zh-CN" altLang="en-US" strike="noStrike" noProof="1"/>
          </a:p>
          <a:p>
            <a:pPr fontAlgn="auto"/>
            <a:r>
              <a:rPr lang="zh-CN" altLang="en-US" strike="noStrike" noProof="1"/>
              <a:t>有了这个钩子，每次执行</a:t>
            </a:r>
            <a:r>
              <a:rPr lang="en-US" altLang="zh-CN" strike="noStrike" noProof="1"/>
              <a:t>git commit</a:t>
            </a:r>
            <a:r>
              <a:rPr lang="zh-CN" altLang="en-US" strike="noStrike" noProof="1"/>
              <a:t>的时候</a:t>
            </a:r>
            <a:r>
              <a:rPr lang="en-US" altLang="zh-CN" strike="noStrike" noProof="1"/>
              <a:t>(</a:t>
            </a:r>
            <a:r>
              <a:rPr lang="zh-CN" altLang="en-US" strike="noStrike" noProof="1">
                <a:solidFill>
                  <a:schemeClr val="accent5"/>
                </a:solidFill>
              </a:rPr>
              <a:t>不带</a:t>
            </a:r>
            <a:r>
              <a:rPr lang="en-US" altLang="zh-CN" strike="noStrike" noProof="1">
                <a:solidFill>
                  <a:schemeClr val="accent5"/>
                </a:solidFill>
              </a:rPr>
              <a:t>--amend</a:t>
            </a:r>
            <a:r>
              <a:rPr lang="zh-CN" altLang="en-US" strike="noStrike" noProof="1">
                <a:solidFill>
                  <a:schemeClr val="accent5"/>
                </a:solidFill>
              </a:rPr>
              <a:t>的参数</a:t>
            </a:r>
            <a:r>
              <a:rPr lang="en-US" altLang="zh-CN" strike="noStrike" noProof="1"/>
              <a:t>)</a:t>
            </a:r>
            <a:r>
              <a:rPr lang="zh-CN" altLang="en-US" strike="noStrike" noProof="1"/>
              <a:t>，都会自动生成一个</a:t>
            </a:r>
            <a:r>
              <a:rPr lang="en-US" altLang="zh-CN" strike="noStrike" noProof="1"/>
              <a:t>Change-Id</a:t>
            </a:r>
            <a:r>
              <a:rPr lang="zh-CN" altLang="en-US" strike="noStrike" noProof="1"/>
              <a:t>。</a:t>
            </a:r>
          </a:p>
          <a:p>
            <a:pPr fontAlgn="auto"/>
            <a:r>
              <a:rPr lang="zh-CN" altLang="en-US" strike="noStrike" noProof="1"/>
              <a:t>执行</a:t>
            </a:r>
            <a:r>
              <a:rPr lang="en-US" altLang="zh-CN" strike="noStrike" noProof="1"/>
              <a:t>git push origin HEAD:refs/for/*</a:t>
            </a:r>
            <a:r>
              <a:rPr lang="zh-CN" altLang="en-US" strike="noStrike" noProof="1"/>
              <a:t>提交代码到</a:t>
            </a:r>
            <a:r>
              <a:rPr lang="en-US" altLang="zh-CN" strike="noStrike" noProof="1"/>
              <a:t>Gerrit</a:t>
            </a:r>
            <a:r>
              <a:rPr lang="zh-CN" altLang="en-US" strike="noStrike" noProof="1"/>
              <a:t>的时，</a:t>
            </a:r>
            <a:r>
              <a:rPr lang="en-US" altLang="zh-CN" strike="noStrike" noProof="1"/>
              <a:t>Gerrit</a:t>
            </a:r>
            <a:r>
              <a:rPr lang="zh-CN" altLang="en-US" strike="noStrike" noProof="1"/>
              <a:t>会根据</a:t>
            </a:r>
            <a:r>
              <a:rPr lang="en-US" altLang="zh-CN" strike="noStrike" noProof="1"/>
              <a:t>Change-Id</a:t>
            </a:r>
            <a:r>
              <a:rPr lang="zh-CN" altLang="en-US" strike="noStrike" noProof="1"/>
              <a:t>生成</a:t>
            </a:r>
            <a:r>
              <a:rPr lang="en-US" altLang="zh-CN" strike="noStrike" noProof="1"/>
              <a:t>Changes</a:t>
            </a:r>
            <a:r>
              <a:rPr lang="zh-CN" altLang="en-US" strike="noStrike" noProof="1"/>
              <a:t>。</a:t>
            </a:r>
          </a:p>
          <a:p>
            <a:pPr fontAlgn="auto"/>
            <a:r>
              <a:rPr lang="zh-CN" altLang="en-US" strike="noStrike" noProof="1"/>
              <a:t>一个</a:t>
            </a:r>
            <a:r>
              <a:rPr lang="en-US" altLang="zh-CN" strike="noStrike" noProof="1"/>
              <a:t>Change-Id</a:t>
            </a:r>
            <a:r>
              <a:rPr lang="zh-CN" altLang="en-US" strike="noStrike" noProof="1"/>
              <a:t>对应一个</a:t>
            </a:r>
            <a:r>
              <a:rPr lang="en-US" altLang="zh-CN" strike="noStrike" noProof="1"/>
              <a:t>Change</a:t>
            </a:r>
            <a:r>
              <a:rPr lang="zh-CN" altLang="en-US" strike="noStrike" noProof="1"/>
              <a:t>。</a:t>
            </a:r>
          </a:p>
          <a:p>
            <a:pPr fontAlgn="auto"/>
            <a:endParaRPr lang="zh-CN" altLang="en-US" strike="noStrike" noProof="1"/>
          </a:p>
          <a:p>
            <a:pPr fontAlgn="auto"/>
            <a:endParaRPr lang="zh-CN" altLang="en-US" strike="noStrike" noProof="1"/>
          </a:p>
        </p:txBody>
      </p:sp>
      <p:pic>
        <p:nvPicPr>
          <p:cNvPr id="63491" name="图片 5"/>
          <p:cNvPicPr>
            <a:picLocks noChangeAspect="1"/>
          </p:cNvPicPr>
          <p:nvPr/>
        </p:nvPicPr>
        <p:blipFill>
          <a:blip r:embed="rId3" cstate="print"/>
          <a:stretch>
            <a:fillRect/>
          </a:stretch>
        </p:blipFill>
        <p:spPr>
          <a:xfrm>
            <a:off x="2624138" y="1320800"/>
            <a:ext cx="5503862" cy="138112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p:txBody>
          <a:bodyPr lIns="91440" tIns="45720" rIns="91440" bIns="45720" anchor="ctr"/>
          <a:lstStyle/>
          <a:p>
            <a:r>
              <a:rPr lang="en-US" altLang="zh-CN"/>
              <a:t>Gerrit——</a:t>
            </a:r>
            <a:r>
              <a:rPr lang="zh-CN" altLang="en-US"/>
              <a:t>在</a:t>
            </a:r>
            <a:r>
              <a:rPr lang="en-US" altLang="zh-CN"/>
              <a:t>Web</a:t>
            </a:r>
            <a:r>
              <a:rPr lang="zh-CN" altLang="en-US"/>
              <a:t>页中查看本次产生的</a:t>
            </a:r>
            <a:r>
              <a:rPr lang="en-US" altLang="zh-CN"/>
              <a:t>Change</a:t>
            </a:r>
          </a:p>
        </p:txBody>
      </p:sp>
      <p:sp>
        <p:nvSpPr>
          <p:cNvPr id="3" name="内容占位符 2"/>
          <p:cNvSpPr>
            <a:spLocks noGrp="1"/>
          </p:cNvSpPr>
          <p:nvPr>
            <p:ph idx="1"/>
          </p:nvPr>
        </p:nvSpPr>
        <p:spPr/>
        <p:txBody>
          <a:bodyPr/>
          <a:lstStyle/>
          <a:p>
            <a:pPr fontAlgn="auto"/>
            <a:r>
              <a:rPr lang="en-US" altLang="zh-CN" b="1" strike="noStrike" noProof="1">
                <a:solidFill>
                  <a:srgbClr val="92D050"/>
                </a:solidFill>
              </a:rPr>
              <a:t>wangxu</a:t>
            </a:r>
            <a:r>
              <a:rPr lang="zh-CN" altLang="en-US" strike="noStrike" noProof="1"/>
              <a:t>用户登录</a:t>
            </a:r>
            <a:r>
              <a:rPr lang="en-US" altLang="zh-CN" strike="noStrike" noProof="1"/>
              <a:t>Gerrit Web</a:t>
            </a:r>
            <a:r>
              <a:rPr lang="zh-CN" altLang="en-US" strike="noStrike" noProof="1"/>
              <a:t>页，可以看到刚提交的</a:t>
            </a:r>
            <a:r>
              <a:rPr lang="en-US" altLang="zh-CN" strike="noStrike" noProof="1"/>
              <a:t>Change:</a:t>
            </a:r>
          </a:p>
          <a:p>
            <a:pPr marL="0" indent="0" fontAlgn="auto">
              <a:buNone/>
            </a:pPr>
            <a:r>
              <a:rPr lang="zh-CN" altLang="en-US" strike="noStrike" noProof="1"/>
              <a:t>【</a:t>
            </a:r>
            <a:r>
              <a:rPr lang="en-US" altLang="zh-CN" strike="noStrike" noProof="1"/>
              <a:t>My</a:t>
            </a:r>
            <a:r>
              <a:rPr lang="zh-CN" altLang="en-US" strike="noStrike" noProof="1"/>
              <a:t>】</a:t>
            </a:r>
            <a:r>
              <a:rPr lang="en-US" altLang="zh-CN" strike="noStrike" noProof="1"/>
              <a:t>——</a:t>
            </a:r>
            <a:r>
              <a:rPr lang="zh-CN" altLang="en-US" strike="noStrike" noProof="1"/>
              <a:t>【</a:t>
            </a:r>
            <a:r>
              <a:rPr lang="en-US" altLang="zh-CN" strike="noStrike" noProof="1"/>
              <a:t>Changes</a:t>
            </a:r>
            <a:r>
              <a:rPr lang="zh-CN" altLang="en-US" strike="noStrike" noProof="1"/>
              <a:t>】</a:t>
            </a:r>
          </a:p>
        </p:txBody>
      </p:sp>
      <p:pic>
        <p:nvPicPr>
          <p:cNvPr id="64515" name="图片 5"/>
          <p:cNvPicPr>
            <a:picLocks noChangeAspect="1"/>
          </p:cNvPicPr>
          <p:nvPr/>
        </p:nvPicPr>
        <p:blipFill>
          <a:blip r:embed="rId3" cstate="print"/>
          <a:stretch>
            <a:fillRect/>
          </a:stretch>
        </p:blipFill>
        <p:spPr>
          <a:xfrm>
            <a:off x="855663" y="2535238"/>
            <a:ext cx="6276975" cy="3771900"/>
          </a:xfrm>
          <a:prstGeom prst="rect">
            <a:avLst/>
          </a:prstGeom>
          <a:noFill/>
          <a:ln w="9525">
            <a:noFill/>
          </a:ln>
        </p:spPr>
      </p:pic>
      <p:sp>
        <p:nvSpPr>
          <p:cNvPr id="7" name="圆角矩形标注 6"/>
          <p:cNvSpPr/>
          <p:nvPr/>
        </p:nvSpPr>
        <p:spPr>
          <a:xfrm>
            <a:off x="3808413" y="4535488"/>
            <a:ext cx="3689350" cy="512763"/>
          </a:xfrm>
          <a:prstGeom prst="wedgeRoundRectCallout">
            <a:avLst>
              <a:gd name="adj1" fmla="val -56646"/>
              <a:gd name="adj2" fmla="val -7001"/>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base"/>
            <a:r>
              <a:rPr lang="zh-CN" altLang="en-US" strike="noStrike" noProof="1"/>
              <a:t>单击，进入该</a:t>
            </a:r>
            <a:r>
              <a:rPr lang="en-US" altLang="zh-CN" strike="noStrike" noProof="1"/>
              <a:t>Change</a:t>
            </a:r>
            <a:r>
              <a:rPr lang="zh-CN" altLang="en-US" strike="noStrike" noProof="1"/>
              <a:t>的详细页</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p:txBody>
          <a:bodyPr lIns="91440" tIns="45720" rIns="91440" bIns="45720" anchor="ctr"/>
          <a:lstStyle/>
          <a:p>
            <a:r>
              <a:rPr lang="en-US" altLang="zh-CN" dirty="0" err="1"/>
              <a:t>Gerrit</a:t>
            </a:r>
            <a:r>
              <a:rPr lang="en-US" altLang="zh-CN" dirty="0"/>
              <a:t>——</a:t>
            </a:r>
            <a:r>
              <a:rPr lang="zh-CN" altLang="en-US" dirty="0"/>
              <a:t>添加</a:t>
            </a:r>
            <a:r>
              <a:rPr lang="en-US" altLang="zh-CN" dirty="0" smtClean="0"/>
              <a:t>Reviewers</a:t>
            </a:r>
            <a:endParaRPr lang="zh-CN" altLang="en-US" dirty="0"/>
          </a:p>
        </p:txBody>
      </p:sp>
      <p:sp>
        <p:nvSpPr>
          <p:cNvPr id="3" name="内容占位符 2"/>
          <p:cNvSpPr>
            <a:spLocks noGrp="1"/>
          </p:cNvSpPr>
          <p:nvPr>
            <p:ph idx="1"/>
          </p:nvPr>
        </p:nvSpPr>
        <p:spPr/>
        <p:txBody>
          <a:bodyPr lIns="91440" tIns="45720" rIns="91440" bIns="45720" anchor="t"/>
          <a:lstStyle/>
          <a:p>
            <a:r>
              <a:rPr lang="zh-CN" altLang="en-US" dirty="0"/>
              <a:t>在</a:t>
            </a:r>
            <a:r>
              <a:rPr lang="en-US" altLang="zh-CN" dirty="0"/>
              <a:t>Change</a:t>
            </a:r>
            <a:r>
              <a:rPr lang="zh-CN" altLang="en-US" dirty="0"/>
              <a:t>详细页，点击【</a:t>
            </a:r>
            <a:r>
              <a:rPr lang="en-US" altLang="zh-CN" dirty="0"/>
              <a:t>Add Reviewer</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r>
              <a:rPr lang="zh-CN" altLang="en-US" dirty="0"/>
              <a:t>可以添加个人或者群</a:t>
            </a:r>
            <a:r>
              <a:rPr lang="zh-CN" altLang="en-US" dirty="0" smtClean="0"/>
              <a:t>组</a:t>
            </a:r>
            <a:endParaRPr lang="zh-CN" altLang="en-US" dirty="0"/>
          </a:p>
          <a:p>
            <a:endParaRPr lang="zh-CN" altLang="en-US" dirty="0"/>
          </a:p>
        </p:txBody>
      </p:sp>
      <p:pic>
        <p:nvPicPr>
          <p:cNvPr id="65539" name="图片 9"/>
          <p:cNvPicPr>
            <a:picLocks noChangeAspect="1"/>
          </p:cNvPicPr>
          <p:nvPr/>
        </p:nvPicPr>
        <p:blipFill>
          <a:blip r:embed="rId3" cstate="print"/>
          <a:stretch>
            <a:fillRect/>
          </a:stretch>
        </p:blipFill>
        <p:spPr>
          <a:xfrm>
            <a:off x="1101725" y="1801813"/>
            <a:ext cx="4410075" cy="2000250"/>
          </a:xfrm>
          <a:prstGeom prst="rect">
            <a:avLst/>
          </a:prstGeom>
          <a:noFill/>
          <a:ln w="9525">
            <a:noFill/>
          </a:ln>
        </p:spPr>
      </p:pic>
      <p:pic>
        <p:nvPicPr>
          <p:cNvPr id="14" name="图片 13"/>
          <p:cNvPicPr>
            <a:picLocks noChangeAspect="1"/>
          </p:cNvPicPr>
          <p:nvPr/>
        </p:nvPicPr>
        <p:blipFill>
          <a:blip r:embed="rId4" cstate="print"/>
          <a:stretch>
            <a:fillRect/>
          </a:stretch>
        </p:blipFill>
        <p:spPr>
          <a:xfrm>
            <a:off x="1101725" y="4505325"/>
            <a:ext cx="4410075" cy="200977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p:txBody>
          <a:bodyPr lIns="91440" tIns="45720" rIns="91440" bIns="45720" anchor="ctr"/>
          <a:lstStyle/>
          <a:p>
            <a:r>
              <a:rPr lang="en-US" altLang="zh-CN" dirty="0" err="1"/>
              <a:t>Gerrit</a:t>
            </a:r>
            <a:r>
              <a:rPr lang="en-US" altLang="zh-CN" dirty="0"/>
              <a:t>——</a:t>
            </a:r>
            <a:r>
              <a:rPr lang="zh-CN" altLang="en-US" dirty="0"/>
              <a:t>被邀</a:t>
            </a:r>
            <a:r>
              <a:rPr lang="zh-CN" altLang="en-US" dirty="0" smtClean="0"/>
              <a:t>请的</a:t>
            </a:r>
            <a:r>
              <a:rPr lang="en-US" altLang="zh-CN" dirty="0" smtClean="0"/>
              <a:t>Reviewers</a:t>
            </a:r>
            <a:r>
              <a:rPr lang="zh-CN" altLang="en-US" dirty="0" smtClean="0"/>
              <a:t>会</a:t>
            </a:r>
            <a:r>
              <a:rPr lang="zh-CN" altLang="en-US" dirty="0"/>
              <a:t>收到邮件通知</a:t>
            </a:r>
          </a:p>
        </p:txBody>
      </p:sp>
      <p:sp>
        <p:nvSpPr>
          <p:cNvPr id="66562" name="内容占位符 2"/>
          <p:cNvSpPr>
            <a:spLocks noGrp="1"/>
          </p:cNvSpPr>
          <p:nvPr>
            <p:ph idx="1"/>
          </p:nvPr>
        </p:nvSpPr>
        <p:spPr/>
        <p:txBody>
          <a:bodyPr lIns="91440" tIns="45720" rIns="91440" bIns="45720" anchor="t"/>
          <a:lstStyle/>
          <a:p>
            <a:endParaRPr lang="zh-CN" altLang="en-US" dirty="0"/>
          </a:p>
        </p:txBody>
      </p:sp>
      <p:pic>
        <p:nvPicPr>
          <p:cNvPr id="66563" name="图片 3"/>
          <p:cNvPicPr>
            <a:picLocks noChangeAspect="1"/>
          </p:cNvPicPr>
          <p:nvPr/>
        </p:nvPicPr>
        <p:blipFill>
          <a:blip r:embed="rId3" cstate="print"/>
          <a:stretch>
            <a:fillRect/>
          </a:stretch>
        </p:blipFill>
        <p:spPr>
          <a:xfrm>
            <a:off x="1259632" y="1340768"/>
            <a:ext cx="5705475" cy="4638675"/>
          </a:xfrm>
          <a:prstGeom prst="rect">
            <a:avLst/>
          </a:prstGeom>
          <a:noFill/>
          <a:ln w="9525">
            <a:noFill/>
          </a:ln>
        </p:spPr>
      </p:pic>
      <p:sp>
        <p:nvSpPr>
          <p:cNvPr id="9" name="圆角矩形标注 8"/>
          <p:cNvSpPr/>
          <p:nvPr/>
        </p:nvSpPr>
        <p:spPr>
          <a:xfrm>
            <a:off x="5108575" y="2430463"/>
            <a:ext cx="3689350" cy="1682750"/>
          </a:xfrm>
          <a:prstGeom prst="wedgeRoundRectCallout">
            <a:avLst>
              <a:gd name="adj1" fmla="val -56646"/>
              <a:gd name="adj2" fmla="val -7001"/>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fontAlgn="base"/>
            <a:r>
              <a:rPr lang="zh-CN" altLang="en-US" strike="noStrike" noProof="1" smtClean="0"/>
              <a:t>像追女孩子一样，要主动！！！</a:t>
            </a:r>
          </a:p>
          <a:p>
            <a:pPr algn="ctr" fontAlgn="base"/>
            <a:r>
              <a:rPr lang="zh-CN" altLang="en-US" strike="noStrike" noProof="1" smtClean="0"/>
              <a:t>即使有邮件通知，也要主动通知</a:t>
            </a:r>
            <a:r>
              <a:rPr lang="en-US" altLang="zh-CN" strike="noStrike" noProof="1" smtClean="0"/>
              <a:t>Reviewers</a:t>
            </a:r>
            <a:r>
              <a:rPr lang="zh-CN" altLang="en-US" strike="noStrike" noProof="1" smtClean="0"/>
              <a:t>，并跟进</a:t>
            </a:r>
            <a:r>
              <a:rPr lang="en-US" altLang="zh-CN" strike="noStrike" noProof="1" smtClean="0"/>
              <a:t>review</a:t>
            </a:r>
            <a:r>
              <a:rPr lang="zh-CN" altLang="en-US" strike="noStrike" noProof="1" smtClean="0"/>
              <a:t>进度！</a:t>
            </a:r>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p:txBody>
          <a:bodyPr lIns="91440" tIns="45720" rIns="91440" bIns="45720" anchor="ctr"/>
          <a:lstStyle/>
          <a:p>
            <a:r>
              <a:rPr lang="en-US" altLang="zh-CN" dirty="0" err="1"/>
              <a:t>Gerrit</a:t>
            </a:r>
            <a:r>
              <a:rPr lang="en-US" altLang="zh-CN" dirty="0"/>
              <a:t>——</a:t>
            </a:r>
            <a:r>
              <a:rPr lang="en-US" altLang="zh-CN" dirty="0" smtClean="0"/>
              <a:t>Reviewer</a:t>
            </a:r>
            <a:r>
              <a:rPr lang="zh-CN" altLang="en-US" dirty="0" smtClean="0"/>
              <a:t>评审代</a:t>
            </a:r>
            <a:r>
              <a:rPr lang="zh-CN" altLang="en-US" dirty="0"/>
              <a:t>码</a:t>
            </a:r>
            <a:endParaRPr lang="en-US" altLang="zh-CN" dirty="0"/>
          </a:p>
        </p:txBody>
      </p:sp>
      <p:sp>
        <p:nvSpPr>
          <p:cNvPr id="67586" name="内容占位符 2"/>
          <p:cNvSpPr>
            <a:spLocks noGrp="1"/>
          </p:cNvSpPr>
          <p:nvPr>
            <p:ph idx="1"/>
          </p:nvPr>
        </p:nvSpPr>
        <p:spPr/>
        <p:txBody>
          <a:bodyPr lIns="91440" tIns="45720" rIns="91440" bIns="45720" anchor="t"/>
          <a:lstStyle/>
          <a:p>
            <a:r>
              <a:rPr lang="en-US" altLang="zh-CN" dirty="0"/>
              <a:t>Reviewer</a:t>
            </a:r>
            <a:r>
              <a:rPr lang="zh-CN" altLang="en-US" dirty="0"/>
              <a:t>点击邮件中的链接可直接打开</a:t>
            </a:r>
            <a:r>
              <a:rPr lang="en-US" altLang="zh-CN" dirty="0" err="1"/>
              <a:t>Gerrit</a:t>
            </a:r>
            <a:r>
              <a:rPr lang="en-US" altLang="zh-CN" dirty="0"/>
              <a:t> Web</a:t>
            </a:r>
            <a:r>
              <a:rPr lang="zh-CN" altLang="en-US" dirty="0"/>
              <a:t>页进行代</a:t>
            </a:r>
            <a:r>
              <a:rPr lang="zh-CN" altLang="en-US" dirty="0" smtClean="0"/>
              <a:t>码评审。</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或</a:t>
            </a:r>
            <a:r>
              <a:rPr lang="zh-CN" altLang="en-US" dirty="0" smtClean="0"/>
              <a:t>者登</a:t>
            </a:r>
            <a:r>
              <a:rPr lang="zh-CN" altLang="en-US" dirty="0"/>
              <a:t>录到</a:t>
            </a:r>
            <a:r>
              <a:rPr lang="en-US" altLang="zh-CN" dirty="0" err="1"/>
              <a:t>Gerrit</a:t>
            </a:r>
            <a:r>
              <a:rPr lang="en-US" altLang="zh-CN" dirty="0"/>
              <a:t> Web</a:t>
            </a:r>
            <a:r>
              <a:rPr lang="zh-CN" altLang="en-US" dirty="0"/>
              <a:t>页，在</a:t>
            </a:r>
            <a:r>
              <a:rPr lang="en-US" altLang="zh-CN" dirty="0"/>
              <a:t>Changes</a:t>
            </a:r>
            <a:r>
              <a:rPr lang="zh-CN" altLang="en-US" dirty="0"/>
              <a:t>页面找到相应的</a:t>
            </a:r>
            <a:r>
              <a:rPr lang="en-US" altLang="zh-CN" dirty="0"/>
              <a:t>Change</a:t>
            </a:r>
            <a:r>
              <a:rPr lang="zh-CN" altLang="en-US" dirty="0"/>
              <a:t>进行代</a:t>
            </a:r>
            <a:r>
              <a:rPr lang="zh-CN" altLang="en-US" dirty="0" smtClean="0"/>
              <a:t>码评审。</a:t>
            </a:r>
            <a:endParaRPr lang="zh-CN" altLang="en-US" dirty="0"/>
          </a:p>
        </p:txBody>
      </p:sp>
      <p:pic>
        <p:nvPicPr>
          <p:cNvPr id="67587" name="图片 6"/>
          <p:cNvPicPr>
            <a:picLocks noChangeAspect="1"/>
          </p:cNvPicPr>
          <p:nvPr/>
        </p:nvPicPr>
        <p:blipFill>
          <a:blip r:embed="rId3" cstate="print"/>
          <a:stretch>
            <a:fillRect/>
          </a:stretch>
        </p:blipFill>
        <p:spPr>
          <a:xfrm>
            <a:off x="1104900" y="2116138"/>
            <a:ext cx="5551488" cy="2789237"/>
          </a:xfrm>
          <a:prstGeom prst="rect">
            <a:avLst/>
          </a:prstGeom>
          <a:noFill/>
          <a:ln w="9525">
            <a:noFill/>
          </a:ln>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内容占位符 4"/>
          <p:cNvPicPr>
            <a:picLocks noGrp="1" noChangeAspect="1"/>
          </p:cNvPicPr>
          <p:nvPr>
            <p:ph idx="1"/>
          </p:nvPr>
        </p:nvPicPr>
        <p:blipFill>
          <a:blip r:embed="rId3" cstate="print"/>
          <a:stretch>
            <a:fillRect/>
          </a:stretch>
        </p:blipFill>
        <p:spPr>
          <a:xfrm>
            <a:off x="36513" y="1381125"/>
            <a:ext cx="9069387" cy="5165725"/>
          </a:xfrm>
        </p:spPr>
      </p:pic>
      <p:sp>
        <p:nvSpPr>
          <p:cNvPr id="4" name="标题 3"/>
          <p:cNvSpPr>
            <a:spLocks noGrp="1"/>
          </p:cNvSpPr>
          <p:nvPr>
            <p:ph type="title"/>
          </p:nvPr>
        </p:nvSpPr>
        <p:spPr/>
        <p:txBody>
          <a:bodyPr/>
          <a:lstStyle/>
          <a:p>
            <a:endParaRPr lang="zh-CN" altLang="en-US"/>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p:txBody>
          <a:bodyPr lIns="91440" tIns="45720" rIns="91440" bIns="45720" anchor="t"/>
          <a:lstStyle/>
          <a:p>
            <a:r>
              <a:rPr lang="en-US" altLang="zh-CN" dirty="0"/>
              <a:t>Review </a:t>
            </a:r>
            <a:r>
              <a:rPr lang="en-US" altLang="zh-CN" dirty="0" err="1"/>
              <a:t>README.md</a:t>
            </a:r>
            <a:r>
              <a:rPr lang="zh-CN" altLang="en-US" dirty="0"/>
              <a:t>文件。例如，添加注释，点击保存按钮</a:t>
            </a:r>
            <a:r>
              <a:rPr lang="zh-CN" altLang="en-US" dirty="0" smtClean="0"/>
              <a:t>。（</a:t>
            </a:r>
            <a:r>
              <a:rPr lang="zh-CN" altLang="en-US" dirty="0" smtClean="0">
                <a:solidFill>
                  <a:srgbClr val="FF0000"/>
                </a:solidFill>
              </a:rPr>
              <a:t>按</a:t>
            </a:r>
            <a:r>
              <a:rPr lang="en-US" altLang="zh-CN" dirty="0" smtClean="0">
                <a:solidFill>
                  <a:srgbClr val="FF0000"/>
                </a:solidFill>
              </a:rPr>
              <a:t>?</a:t>
            </a:r>
            <a:r>
              <a:rPr lang="zh-CN" altLang="en-US" dirty="0" smtClean="0">
                <a:solidFill>
                  <a:srgbClr val="FF0000"/>
                </a:solidFill>
              </a:rPr>
              <a:t>键可以显示快捷键列表</a:t>
            </a:r>
            <a:r>
              <a:rPr lang="zh-CN" altLang="en-US" dirty="0" smtClean="0"/>
              <a:t>）</a:t>
            </a:r>
            <a:endParaRPr lang="zh-CN" altLang="en-US" dirty="0"/>
          </a:p>
          <a:p>
            <a:endParaRPr lang="en-US" altLang="zh-CN" dirty="0"/>
          </a:p>
        </p:txBody>
      </p:sp>
      <p:pic>
        <p:nvPicPr>
          <p:cNvPr id="69635" name="图片 4"/>
          <p:cNvPicPr>
            <a:picLocks noChangeAspect="1"/>
          </p:cNvPicPr>
          <p:nvPr/>
        </p:nvPicPr>
        <p:blipFill>
          <a:blip r:embed="rId3" cstate="print"/>
          <a:stretch>
            <a:fillRect/>
          </a:stretch>
        </p:blipFill>
        <p:spPr>
          <a:xfrm>
            <a:off x="415925" y="2190750"/>
            <a:ext cx="8408988" cy="3913188"/>
          </a:xfrm>
          <a:prstGeom prst="rect">
            <a:avLst/>
          </a:prstGeom>
          <a:noFill/>
          <a:ln w="9525">
            <a:noFill/>
          </a:ln>
        </p:spPr>
      </p:pic>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change</a:t>
            </a:r>
            <a:r>
              <a:rPr lang="zh-CN" altLang="en-US" dirty="0" smtClean="0"/>
              <a:t>的代码拉下来看（全面一些）</a:t>
            </a:r>
            <a:endParaRPr lang="zh-CN" alt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343428" y="2749533"/>
            <a:ext cx="6457143" cy="2047619"/>
          </a:xfrm>
          <a:prstGeom prst="rect">
            <a:avLst/>
          </a:prstGeom>
          <a:noFill/>
          <a:ln w="9525">
            <a:noFill/>
            <a:miter lim="800000"/>
            <a:headEnd/>
            <a:tailEnd/>
          </a:ln>
        </p:spPr>
      </p:pic>
      <p:sp>
        <p:nvSpPr>
          <p:cNvPr id="4" name="矩形 3"/>
          <p:cNvSpPr/>
          <p:nvPr/>
        </p:nvSpPr>
        <p:spPr>
          <a:xfrm>
            <a:off x="107504" y="5373216"/>
            <a:ext cx="8984191" cy="923330"/>
          </a:xfrm>
          <a:prstGeom prst="rect">
            <a:avLst/>
          </a:prstGeom>
        </p:spPr>
        <p:txBody>
          <a:bodyPr wrap="none">
            <a:spAutoFit/>
          </a:bodyPr>
          <a:lstStyle/>
          <a:p>
            <a:r>
              <a:rPr lang="zh-CN" altLang="en-US" dirty="0" smtClean="0"/>
              <a:t>在</a:t>
            </a:r>
            <a:r>
              <a:rPr lang="en-US" altLang="zh-CN" dirty="0" err="1" smtClean="0"/>
              <a:t>linux</a:t>
            </a:r>
            <a:r>
              <a:rPr lang="zh-CN" altLang="en-US" dirty="0" smtClean="0"/>
              <a:t>桌面环境下，可以用工具对比修改的代码：</a:t>
            </a:r>
            <a:r>
              <a:rPr lang="en-US" altLang="zh-CN" dirty="0" err="1" smtClean="0"/>
              <a:t>git</a:t>
            </a:r>
            <a:r>
              <a:rPr lang="en-US" altLang="zh-CN" dirty="0" smtClean="0"/>
              <a:t> </a:t>
            </a:r>
            <a:r>
              <a:rPr lang="en-US" altLang="zh-CN" dirty="0" err="1" smtClean="0"/>
              <a:t>difftool</a:t>
            </a:r>
            <a:r>
              <a:rPr lang="en-US" altLang="zh-CN" dirty="0" smtClean="0"/>
              <a:t> --tool=</a:t>
            </a:r>
            <a:r>
              <a:rPr lang="en-US" altLang="zh-CN" dirty="0" err="1" smtClean="0"/>
              <a:t>bc</a:t>
            </a:r>
            <a:r>
              <a:rPr lang="en-US" altLang="zh-CN" dirty="0" smtClean="0"/>
              <a:t> -y origin/develop</a:t>
            </a:r>
          </a:p>
          <a:p>
            <a:endParaRPr lang="en-US" altLang="zh-CN" dirty="0" smtClean="0"/>
          </a:p>
          <a:p>
            <a:r>
              <a:rPr lang="zh-CN" altLang="en-US" dirty="0" smtClean="0"/>
              <a:t>一些</a:t>
            </a:r>
            <a:r>
              <a:rPr lang="en-US" altLang="zh-CN" dirty="0" smtClean="0"/>
              <a:t>IDE</a:t>
            </a:r>
            <a:r>
              <a:rPr lang="zh-CN" altLang="en-US" dirty="0" smtClean="0"/>
              <a:t>环境（如</a:t>
            </a:r>
            <a:r>
              <a:rPr lang="en-US" altLang="zh-CN" dirty="0" err="1" smtClean="0"/>
              <a:t>clion</a:t>
            </a:r>
            <a:r>
              <a:rPr lang="zh-CN" altLang="en-US" dirty="0" smtClean="0"/>
              <a:t>）也有</a:t>
            </a:r>
            <a:r>
              <a:rPr lang="en-US" altLang="zh-CN" dirty="0" err="1" smtClean="0"/>
              <a:t>gerrit</a:t>
            </a:r>
            <a:r>
              <a:rPr lang="zh-CN" altLang="en-US" dirty="0" smtClean="0"/>
              <a:t>插件可以用。</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注意：在</a:t>
            </a:r>
            <a:r>
              <a:rPr lang="en-US" altLang="zh-CN" dirty="0" err="1" smtClean="0"/>
              <a:t>gerrit</a:t>
            </a:r>
            <a:r>
              <a:rPr lang="zh-CN" altLang="en-US" dirty="0" smtClean="0"/>
              <a:t>做</a:t>
            </a:r>
            <a:r>
              <a:rPr lang="en-US" altLang="zh-CN" dirty="0" smtClean="0"/>
              <a:t>code review</a:t>
            </a:r>
            <a:r>
              <a:rPr lang="zh-CN" altLang="en-US" dirty="0" smtClean="0"/>
              <a:t>的时候把意见都记录上去，方便回溯。</a:t>
            </a:r>
            <a:endParaRPr lang="en-US" altLang="zh-CN" dirty="0" smtClean="0"/>
          </a:p>
          <a:p>
            <a:r>
              <a:rPr lang="zh-CN" altLang="en-US" dirty="0" smtClean="0"/>
              <a:t>工具只是一部分，更重要的是人与人当面的沟通交流，大家讨论一个好的解决方案，才能更好的解决问题。没有交流，工具也就失去了意义。</a:t>
            </a:r>
            <a:endParaRPr lang="en-US" altLang="zh-CN"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几个比较有用的插件</a:t>
            </a:r>
          </a:p>
        </p:txBody>
      </p:sp>
      <p:sp>
        <p:nvSpPr>
          <p:cNvPr id="3" name="内容占位符 2"/>
          <p:cNvSpPr>
            <a:spLocks noGrp="1"/>
          </p:cNvSpPr>
          <p:nvPr>
            <p:ph idx="1"/>
          </p:nvPr>
        </p:nvSpPr>
        <p:spPr/>
        <p:txBody>
          <a:bodyPr/>
          <a:lstStyle/>
          <a:p>
            <a:r>
              <a:rPr lang="en-US" altLang="zh-CN" dirty="0"/>
              <a:t>replication</a:t>
            </a:r>
            <a:r>
              <a:rPr lang="zh-CN" altLang="en-US" dirty="0"/>
              <a:t>插件，可以用来同步代码到</a:t>
            </a:r>
            <a:r>
              <a:rPr lang="en-US" altLang="zh-CN" dirty="0" err="1"/>
              <a:t>github</a:t>
            </a:r>
            <a:endParaRPr lang="en-US" altLang="zh-CN" dirty="0"/>
          </a:p>
          <a:p>
            <a:pPr marL="0" indent="0">
              <a:buNone/>
            </a:pPr>
            <a:r>
              <a:rPr lang="en-US" altLang="zh-CN" dirty="0">
                <a:hlinkClick r:id="rId3"/>
              </a:rPr>
              <a:t>https://</a:t>
            </a:r>
            <a:r>
              <a:rPr lang="en-US" altLang="zh-CN" dirty="0" smtClean="0">
                <a:hlinkClick r:id="rId3"/>
              </a:rPr>
              <a:t>gerrit-review.googlesource.com/admin/repos/plugins%2Freplication</a:t>
            </a:r>
            <a:endParaRPr lang="en-US" altLang="zh-CN" dirty="0" smtClean="0"/>
          </a:p>
          <a:p>
            <a:pPr marL="0" indent="0">
              <a:buNone/>
            </a:pPr>
            <a:r>
              <a:rPr lang="en-US" altLang="zh-CN" dirty="0" smtClean="0"/>
              <a:t>https://www.cnblogs.com/tesky0125/p/5973642.html</a:t>
            </a:r>
            <a:endParaRPr lang="en-US" altLang="zh-CN" dirty="0"/>
          </a:p>
          <a:p>
            <a:r>
              <a:rPr lang="en-US" altLang="zh-CN" dirty="0" err="1"/>
              <a:t>gitiles</a:t>
            </a:r>
            <a:r>
              <a:rPr lang="zh-CN" altLang="en-US" dirty="0"/>
              <a:t>，可以用来查看代码</a:t>
            </a:r>
          </a:p>
          <a:p>
            <a:pPr marL="0" indent="0">
              <a:buNone/>
            </a:pPr>
            <a:r>
              <a:rPr lang="zh-CN" altLang="en-US" dirty="0"/>
              <a:t>https://gerrit-review.googlesource.com/admin/repos/plugins%2Fgitiles</a:t>
            </a:r>
          </a:p>
        </p:txBody>
      </p:sp>
      <p:pic>
        <p:nvPicPr>
          <p:cNvPr id="4" name="图片 3"/>
          <p:cNvPicPr>
            <a:picLocks noChangeAspect="1"/>
          </p:cNvPicPr>
          <p:nvPr/>
        </p:nvPicPr>
        <p:blipFill>
          <a:blip r:embed="rId4" cstate="print"/>
          <a:stretch>
            <a:fillRect/>
          </a:stretch>
        </p:blipFill>
        <p:spPr>
          <a:xfrm>
            <a:off x="1763688" y="4581128"/>
            <a:ext cx="5445760" cy="2407920"/>
          </a:xfrm>
          <a:prstGeom prst="rect">
            <a:avLst/>
          </a:prstGeom>
        </p:spPr>
      </p:pic>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p:txBody>
          <a:bodyPr lIns="91440" tIns="45720" rIns="91440" bIns="45720" anchor="t"/>
          <a:lstStyle/>
          <a:p>
            <a:r>
              <a:rPr lang="zh-CN" altLang="en-US" dirty="0" smtClean="0"/>
              <a:t>提交评审意见（</a:t>
            </a:r>
            <a:r>
              <a:rPr lang="zh-CN" altLang="en-US" dirty="0"/>
              <a:t>由于代码存在问题，需要修改），这里</a:t>
            </a:r>
            <a:r>
              <a:rPr lang="en-US" altLang="zh-CN" dirty="0"/>
              <a:t>Code-Review</a:t>
            </a:r>
            <a:r>
              <a:rPr lang="zh-CN" altLang="en-US" dirty="0"/>
              <a:t>给</a:t>
            </a:r>
            <a:r>
              <a:rPr lang="en-US" altLang="zh-CN" dirty="0"/>
              <a:t>-1</a:t>
            </a:r>
            <a:r>
              <a:rPr lang="zh-CN" altLang="en-US" dirty="0"/>
              <a:t>分，点击</a:t>
            </a:r>
            <a:r>
              <a:rPr lang="en-US" altLang="zh-CN" dirty="0"/>
              <a:t>Post</a:t>
            </a:r>
            <a:r>
              <a:rPr lang="zh-CN" altLang="en-US" dirty="0" smtClean="0"/>
              <a:t>。（</a:t>
            </a:r>
            <a:r>
              <a:rPr lang="zh-CN" altLang="en-US" dirty="0" smtClean="0">
                <a:solidFill>
                  <a:srgbClr val="FF0000"/>
                </a:solidFill>
              </a:rPr>
              <a:t>别忘了</a:t>
            </a:r>
            <a:r>
              <a:rPr lang="en-US" altLang="zh-CN" dirty="0" smtClean="0">
                <a:solidFill>
                  <a:srgbClr val="FF0000"/>
                </a:solidFill>
              </a:rPr>
              <a:t>post</a:t>
            </a:r>
            <a:r>
              <a:rPr lang="zh-CN" altLang="en-US" dirty="0" smtClean="0">
                <a:solidFill>
                  <a:srgbClr val="FF0000"/>
                </a:solidFill>
              </a:rPr>
              <a:t>，否则意见只是</a:t>
            </a:r>
            <a:r>
              <a:rPr lang="en-US" altLang="zh-CN" dirty="0" smtClean="0">
                <a:solidFill>
                  <a:srgbClr val="FF0000"/>
                </a:solidFill>
              </a:rPr>
              <a:t>draft</a:t>
            </a:r>
            <a:r>
              <a:rPr lang="zh-CN" altLang="en-US" dirty="0" smtClean="0">
                <a:solidFill>
                  <a:srgbClr val="FF0000"/>
                </a:solidFill>
              </a:rPr>
              <a:t>状态，别人看不到哦</a:t>
            </a:r>
            <a:r>
              <a:rPr lang="zh-CN" altLang="en-US" dirty="0" smtClean="0"/>
              <a:t>）</a:t>
            </a:r>
            <a:endParaRPr lang="zh-CN" altLang="en-US" dirty="0"/>
          </a:p>
        </p:txBody>
      </p:sp>
      <p:pic>
        <p:nvPicPr>
          <p:cNvPr id="70659" name="图片 4"/>
          <p:cNvPicPr>
            <a:picLocks noChangeAspect="1"/>
          </p:cNvPicPr>
          <p:nvPr/>
        </p:nvPicPr>
        <p:blipFill>
          <a:blip r:embed="rId3" cstate="print"/>
          <a:stretch>
            <a:fillRect/>
          </a:stretch>
        </p:blipFill>
        <p:spPr>
          <a:xfrm>
            <a:off x="1691680" y="2636912"/>
            <a:ext cx="5495925" cy="2933700"/>
          </a:xfrm>
          <a:prstGeom prst="rect">
            <a:avLst/>
          </a:prstGeom>
          <a:noFill/>
          <a:ln w="9525">
            <a:noFill/>
          </a:ln>
        </p:spPr>
      </p:pic>
      <p:sp>
        <p:nvSpPr>
          <p:cNvPr id="5" name="标题 4"/>
          <p:cNvSpPr>
            <a:spLocks noGrp="1"/>
          </p:cNvSpPr>
          <p:nvPr>
            <p:ph type="title"/>
          </p:nvPr>
        </p:nvSpPr>
        <p:spPr/>
        <p:txBody>
          <a:bodyPr/>
          <a:lstStyle/>
          <a:p>
            <a:r>
              <a:rPr lang="en-US" altLang="zh-CN" dirty="0" err="1" smtClean="0"/>
              <a:t>Gerrit</a:t>
            </a:r>
            <a:r>
              <a:rPr lang="en-US" altLang="zh-CN" dirty="0" smtClean="0"/>
              <a:t>——Reviews</a:t>
            </a:r>
            <a:r>
              <a:rPr lang="zh-CN" altLang="en-US" dirty="0" smtClean="0"/>
              <a:t>提交评审意见</a:t>
            </a:r>
            <a:endParaRPr lang="zh-CN" alt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p:txBody>
          <a:bodyPr lIns="91440" tIns="45720" rIns="91440" bIns="45720" anchor="ctr"/>
          <a:lstStyle/>
          <a:p>
            <a:r>
              <a:rPr lang="en-US" altLang="zh-CN" dirty="0" err="1"/>
              <a:t>Gerrit</a:t>
            </a:r>
            <a:r>
              <a:rPr lang="en-US" altLang="zh-CN" dirty="0"/>
              <a:t>——Developer</a:t>
            </a:r>
            <a:r>
              <a:rPr lang="zh-CN" altLang="en-US" dirty="0"/>
              <a:t>查</a:t>
            </a:r>
            <a:r>
              <a:rPr lang="zh-CN" altLang="en-US" dirty="0" smtClean="0"/>
              <a:t>看评审意见</a:t>
            </a:r>
            <a:endParaRPr lang="zh-CN" altLang="en-US" dirty="0"/>
          </a:p>
        </p:txBody>
      </p:sp>
      <p:sp>
        <p:nvSpPr>
          <p:cNvPr id="71682" name="内容占位符 2"/>
          <p:cNvSpPr>
            <a:spLocks noGrp="1"/>
          </p:cNvSpPr>
          <p:nvPr>
            <p:ph idx="1"/>
          </p:nvPr>
        </p:nvSpPr>
        <p:spPr/>
        <p:txBody>
          <a:bodyPr lIns="91440" tIns="45720" rIns="91440" bIns="45720" anchor="t"/>
          <a:lstStyle/>
          <a:p>
            <a:r>
              <a:rPr lang="en-US" altLang="zh-CN" dirty="0" smtClean="0"/>
              <a:t>Reviewers</a:t>
            </a:r>
            <a:r>
              <a:rPr lang="zh-CN" altLang="en-US" dirty="0" smtClean="0"/>
              <a:t>提交评审意见后</a:t>
            </a:r>
            <a:r>
              <a:rPr lang="zh-CN" altLang="en-US" dirty="0"/>
              <a:t>，</a:t>
            </a:r>
            <a:r>
              <a:rPr lang="en-US" altLang="zh-CN" dirty="0"/>
              <a:t>developer</a:t>
            </a:r>
            <a:r>
              <a:rPr lang="zh-CN" altLang="en-US" dirty="0"/>
              <a:t>会收到邮件。点击邮件中的链接地址即可查</a:t>
            </a:r>
            <a:r>
              <a:rPr lang="zh-CN" altLang="en-US" dirty="0" smtClean="0"/>
              <a:t>看，</a:t>
            </a:r>
            <a:r>
              <a:rPr lang="zh-CN" altLang="en-US" dirty="0"/>
              <a:t>如下图：</a:t>
            </a:r>
          </a:p>
        </p:txBody>
      </p:sp>
      <p:pic>
        <p:nvPicPr>
          <p:cNvPr id="71683" name="图片 3"/>
          <p:cNvPicPr>
            <a:picLocks noChangeAspect="1"/>
          </p:cNvPicPr>
          <p:nvPr/>
        </p:nvPicPr>
        <p:blipFill>
          <a:blip r:embed="rId3" cstate="print"/>
          <a:stretch>
            <a:fillRect/>
          </a:stretch>
        </p:blipFill>
        <p:spPr>
          <a:xfrm>
            <a:off x="998538" y="2317750"/>
            <a:ext cx="6010275" cy="1800225"/>
          </a:xfrm>
          <a:prstGeom prst="rect">
            <a:avLst/>
          </a:prstGeom>
          <a:noFill/>
          <a:ln w="9525">
            <a:noFill/>
          </a:ln>
        </p:spPr>
      </p:pic>
      <p:pic>
        <p:nvPicPr>
          <p:cNvPr id="71684" name="图片 5"/>
          <p:cNvPicPr>
            <a:picLocks noChangeAspect="1"/>
          </p:cNvPicPr>
          <p:nvPr/>
        </p:nvPicPr>
        <p:blipFill>
          <a:blip r:embed="rId4" cstate="print"/>
          <a:stretch>
            <a:fillRect/>
          </a:stretch>
        </p:blipFill>
        <p:spPr>
          <a:xfrm>
            <a:off x="998538" y="4400550"/>
            <a:ext cx="6010275" cy="1524000"/>
          </a:xfrm>
          <a:prstGeom prst="rect">
            <a:avLst/>
          </a:prstGeom>
          <a:noFill/>
          <a:ln w="9525">
            <a:noFill/>
          </a:ln>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p:txBody>
          <a:bodyPr lIns="91440" tIns="45720" rIns="91440" bIns="45720" anchor="ctr"/>
          <a:lstStyle/>
          <a:p>
            <a:r>
              <a:rPr lang="en-US" altLang="zh-CN" dirty="0" err="1"/>
              <a:t>Gerrit</a:t>
            </a:r>
            <a:r>
              <a:rPr lang="en-US" altLang="zh-CN" dirty="0"/>
              <a:t>——</a:t>
            </a:r>
            <a:r>
              <a:rPr lang="en-US" altLang="zh-CN" dirty="0" smtClean="0"/>
              <a:t>Developer</a:t>
            </a:r>
            <a:r>
              <a:rPr lang="zh-CN" altLang="en-US" dirty="0" smtClean="0"/>
              <a:t>根据评审意见修</a:t>
            </a:r>
            <a:r>
              <a:rPr lang="zh-CN" altLang="en-US" dirty="0"/>
              <a:t>改代码</a:t>
            </a:r>
          </a:p>
        </p:txBody>
      </p:sp>
      <p:sp>
        <p:nvSpPr>
          <p:cNvPr id="68610" name="内容占位符 2"/>
          <p:cNvSpPr>
            <a:spLocks noGrp="1"/>
          </p:cNvSpPr>
          <p:nvPr>
            <p:ph idx="1"/>
          </p:nvPr>
        </p:nvSpPr>
        <p:spPr/>
        <p:txBody>
          <a:bodyPr lIns="91440" tIns="45720" rIns="91440" bIns="45720" anchor="t"/>
          <a:lstStyle/>
          <a:p>
            <a:pPr marL="0" indent="0">
              <a:buNone/>
            </a:pPr>
            <a:r>
              <a:rPr lang="zh-CN" altLang="en-US" sz="1800" b="1" i="1" dirty="0">
                <a:solidFill>
                  <a:srgbClr val="92D050"/>
                </a:solidFill>
              </a:rPr>
              <a:t>wangxu</a:t>
            </a:r>
            <a:r>
              <a:rPr lang="zh-CN" altLang="en-US" sz="1800" i="1" dirty="0"/>
              <a:t>@192.168.244.129[09:54:01]:~/test$ vim README.md </a:t>
            </a:r>
          </a:p>
          <a:p>
            <a:pPr marL="0" indent="0">
              <a:buNone/>
            </a:pPr>
            <a:r>
              <a:rPr lang="zh-CN" altLang="en-US" sz="1800" i="1" dirty="0"/>
              <a:t>wangxu@192.168.244.129[09:55:26]:~/test$ cat README.md </a:t>
            </a:r>
          </a:p>
          <a:p>
            <a:pPr marL="0" indent="0">
              <a:buNone/>
            </a:pPr>
            <a:r>
              <a:rPr lang="zh-CN" altLang="en-US" sz="1800" i="1" dirty="0"/>
              <a:t># test</a:t>
            </a:r>
          </a:p>
          <a:p>
            <a:pPr marL="0" indent="0">
              <a:buNone/>
            </a:pPr>
            <a:r>
              <a:rPr lang="zh-CN" altLang="en-US" sz="1800" i="1" dirty="0"/>
              <a:t># test</a:t>
            </a:r>
          </a:p>
          <a:p>
            <a:pPr marL="0" indent="0">
              <a:buNone/>
            </a:pPr>
            <a:r>
              <a:rPr lang="zh-CN" altLang="en-US" sz="1800" i="1" dirty="0"/>
              <a:t># test</a:t>
            </a:r>
          </a:p>
          <a:p>
            <a:pPr marL="0" indent="0">
              <a:buNone/>
            </a:pPr>
            <a:r>
              <a:rPr lang="zh-CN" altLang="en-US" sz="1800" i="1" dirty="0"/>
              <a:t># test</a:t>
            </a:r>
          </a:p>
          <a:p>
            <a:pPr marL="0" indent="0">
              <a:buNone/>
            </a:pPr>
            <a:r>
              <a:rPr lang="zh-CN" altLang="en-US" sz="1800" i="1" dirty="0"/>
              <a:t># test</a:t>
            </a:r>
          </a:p>
          <a:p>
            <a:pPr marL="0" indent="0">
              <a:buNone/>
            </a:pPr>
            <a:r>
              <a:rPr lang="zh-CN" altLang="en-US" sz="1800" i="1" dirty="0"/>
              <a:t># test</a:t>
            </a:r>
          </a:p>
          <a:p>
            <a:pPr marL="0" indent="0">
              <a:buNone/>
            </a:pPr>
            <a:r>
              <a:rPr lang="zh-CN" altLang="en-US" sz="1800" i="1" dirty="0">
                <a:solidFill>
                  <a:srgbClr val="7030A0"/>
                </a:solidFill>
              </a:rPr>
              <a:t>Hi, today is Monday!</a:t>
            </a:r>
          </a:p>
          <a:p>
            <a:pPr marL="0" indent="0">
              <a:buNone/>
            </a:pPr>
            <a:r>
              <a:rPr lang="zh-CN" altLang="en-US" sz="1800" b="1" i="1" dirty="0">
                <a:solidFill>
                  <a:srgbClr val="92D050"/>
                </a:solidFill>
              </a:rPr>
              <a:t>wangxu</a:t>
            </a:r>
            <a:r>
              <a:rPr lang="zh-CN" altLang="en-US" sz="1800" i="1" dirty="0"/>
              <a:t>@192.168.244.129[09:55:35]:~/test$ </a:t>
            </a:r>
            <a:endParaRPr lang="en-US" altLang="zh-CN" sz="1800" i="1" dirty="0" smtClean="0"/>
          </a:p>
          <a:p>
            <a:pPr marL="0" indent="0">
              <a:buNone/>
            </a:pPr>
            <a:r>
              <a:rPr lang="zh-CN" altLang="en-US" sz="1800" i="1" dirty="0" smtClean="0">
                <a:solidFill>
                  <a:srgbClr val="00B050"/>
                </a:solidFill>
              </a:rPr>
              <a:t>git </a:t>
            </a:r>
            <a:r>
              <a:rPr lang="en-US" altLang="zh-CN" sz="1800" i="1" dirty="0" smtClean="0">
                <a:solidFill>
                  <a:srgbClr val="00B050"/>
                </a:solidFill>
              </a:rPr>
              <a:t>add </a:t>
            </a:r>
            <a:r>
              <a:rPr lang="zh-CN" altLang="en-US" sz="1800" i="1" dirty="0" smtClean="0">
                <a:solidFill>
                  <a:srgbClr val="00B050"/>
                </a:solidFill>
              </a:rPr>
              <a:t>README.md</a:t>
            </a:r>
          </a:p>
          <a:p>
            <a:pPr marL="0" indent="0">
              <a:buNone/>
            </a:pPr>
            <a:r>
              <a:rPr lang="zh-CN" altLang="en-US" sz="1800" i="1" dirty="0" smtClean="0">
                <a:solidFill>
                  <a:srgbClr val="FF0000"/>
                </a:solidFill>
              </a:rPr>
              <a:t>git </a:t>
            </a:r>
            <a:r>
              <a:rPr lang="zh-CN" altLang="en-US" sz="1800" i="1" dirty="0">
                <a:solidFill>
                  <a:srgbClr val="FF0000"/>
                </a:solidFill>
              </a:rPr>
              <a:t>commit </a:t>
            </a:r>
            <a:r>
              <a:rPr lang="zh-CN" altLang="en-US" sz="1800" i="1" dirty="0" smtClean="0">
                <a:solidFill>
                  <a:srgbClr val="FF0000"/>
                </a:solidFill>
              </a:rPr>
              <a:t>--</a:t>
            </a:r>
            <a:r>
              <a:rPr lang="zh-CN" altLang="en-US" sz="1800" i="1" dirty="0">
                <a:solidFill>
                  <a:srgbClr val="FF0000"/>
                </a:solidFill>
              </a:rPr>
              <a:t>amend</a:t>
            </a:r>
          </a:p>
          <a:p>
            <a:pPr marL="0" indent="0">
              <a:buNone/>
            </a:pPr>
            <a:r>
              <a:rPr lang="zh-CN" altLang="en-US" sz="1800" i="1" dirty="0" smtClean="0"/>
              <a:t>[</a:t>
            </a:r>
            <a:r>
              <a:rPr lang="en-US" altLang="zh-CN" sz="1800" i="1" dirty="0" smtClean="0"/>
              <a:t>develop</a:t>
            </a:r>
            <a:r>
              <a:rPr lang="zh-CN" altLang="en-US" sz="1800" i="1" dirty="0" smtClean="0"/>
              <a:t> </a:t>
            </a:r>
            <a:r>
              <a:rPr lang="zh-CN" altLang="en-US" sz="1800" i="1" dirty="0"/>
              <a:t>6bec4cb] update file README.md by wangxu change file README.md, today is Monday!</a:t>
            </a:r>
          </a:p>
          <a:p>
            <a:pPr marL="0" indent="0">
              <a:buNone/>
            </a:pPr>
            <a:r>
              <a:rPr lang="zh-CN" altLang="en-US" sz="1800" i="1" dirty="0"/>
              <a:t> 1 file changed, 1 insertion(+)</a:t>
            </a:r>
          </a:p>
        </p:txBody>
      </p:sp>
      <p:pic>
        <p:nvPicPr>
          <p:cNvPr id="4" name="内容占位符 3"/>
          <p:cNvPicPr>
            <a:picLocks noChangeAspect="1"/>
          </p:cNvPicPr>
          <p:nvPr/>
        </p:nvPicPr>
        <p:blipFill>
          <a:blip r:embed="rId3" cstate="print"/>
          <a:stretch>
            <a:fillRect/>
          </a:stretch>
        </p:blipFill>
        <p:spPr>
          <a:xfrm>
            <a:off x="4298950" y="2101850"/>
            <a:ext cx="4546600" cy="2470150"/>
          </a:xfrm>
          <a:prstGeom prst="rect">
            <a:avLst/>
          </a:prstGeom>
          <a:noFill/>
          <a:ln w="9525">
            <a:noFill/>
          </a:ln>
        </p:spPr>
      </p:pic>
      <p:sp>
        <p:nvSpPr>
          <p:cNvPr id="7" name="圆角矩形标注 6"/>
          <p:cNvSpPr/>
          <p:nvPr/>
        </p:nvSpPr>
        <p:spPr>
          <a:xfrm>
            <a:off x="4607496" y="4653136"/>
            <a:ext cx="4536504" cy="1152128"/>
          </a:xfrm>
          <a:prstGeom prst="wedgeRoundRectCallout">
            <a:avLst>
              <a:gd name="adj1" fmla="val -89641"/>
              <a:gd name="adj2" fmla="val 35083"/>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l" fontAlgn="base"/>
            <a:r>
              <a:rPr lang="zh-CN" altLang="en-US" strike="noStrike" noProof="1"/>
              <a:t>这次</a:t>
            </a:r>
            <a:r>
              <a:rPr lang="en-US" altLang="zh-CN" strike="noStrike" noProof="1"/>
              <a:t>commit</a:t>
            </a:r>
            <a:r>
              <a:rPr lang="zh-CN" altLang="en-US" strike="noStrike" noProof="1"/>
              <a:t>添加了</a:t>
            </a:r>
            <a:r>
              <a:rPr lang="en-US" altLang="zh-CN" strike="noStrike" noProof="1"/>
              <a:t>--amend</a:t>
            </a:r>
            <a:r>
              <a:rPr lang="zh-CN" altLang="en-US" strike="noStrike" noProof="1"/>
              <a:t>选项，就不会产生新的</a:t>
            </a:r>
            <a:r>
              <a:rPr lang="en-US" altLang="zh-CN" strike="noStrike" noProof="1" smtClean="0"/>
              <a:t>Change-Id</a:t>
            </a:r>
            <a:r>
              <a:rPr lang="zh-CN" altLang="en-US" strike="noStrike" noProof="1" smtClean="0"/>
              <a:t>，但是会增加一个</a:t>
            </a:r>
            <a:r>
              <a:rPr lang="en-US" altLang="zh-CN" noProof="1" smtClean="0"/>
              <a:t>P</a:t>
            </a:r>
            <a:r>
              <a:rPr lang="en-US" altLang="zh-CN" strike="noStrike" noProof="1" smtClean="0"/>
              <a:t>atch Sets</a:t>
            </a:r>
            <a:r>
              <a:rPr lang="zh-CN" altLang="en-US" strike="noStrike" noProof="1" smtClean="0"/>
              <a:t>。</a:t>
            </a:r>
            <a:r>
              <a:rPr lang="zh-CN" altLang="en-US" strike="noStrike" noProof="1" smtClean="0">
                <a:solidFill>
                  <a:srgbClr val="FF0000"/>
                </a:solidFill>
              </a:rPr>
              <a:t>打回来修改的必须通过</a:t>
            </a:r>
            <a:r>
              <a:rPr lang="en-US" altLang="zh-CN" strike="noStrike" noProof="1" smtClean="0">
                <a:solidFill>
                  <a:srgbClr val="FF0000"/>
                </a:solidFill>
              </a:rPr>
              <a:t>—amend</a:t>
            </a:r>
            <a:r>
              <a:rPr lang="zh-CN" altLang="en-US" strike="noStrike" noProof="1" smtClean="0">
                <a:solidFill>
                  <a:srgbClr val="FF0000"/>
                </a:solidFill>
              </a:rPr>
              <a:t>提交，且不要加</a:t>
            </a:r>
            <a:r>
              <a:rPr lang="en-US" altLang="zh-CN" strike="noStrike" noProof="1" smtClean="0">
                <a:solidFill>
                  <a:srgbClr val="FF0000"/>
                </a:solidFill>
              </a:rPr>
              <a:t>-m</a:t>
            </a:r>
            <a:r>
              <a:rPr lang="zh-CN" altLang="en-US" strike="noStrike" noProof="1" smtClean="0">
                <a:solidFill>
                  <a:srgbClr val="FF0000"/>
                </a:solidFill>
              </a:rPr>
              <a:t>。</a:t>
            </a:r>
            <a:endParaRPr lang="en-US" altLang="zh-CN" strike="noStrike" noProof="1">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0">
                                            <p:txEl>
                                              <p:pRg st="9" end="9"/>
                                            </p:txEl>
                                          </p:spTgt>
                                        </p:tgtEl>
                                        <p:attrNameLst>
                                          <p:attrName>style.visibility</p:attrName>
                                        </p:attrNameLst>
                                      </p:cBhvr>
                                      <p:to>
                                        <p:strVal val="visible"/>
                                      </p:to>
                                    </p:set>
                                    <p:animEffect transition="in" filter="blinds(horizontal)">
                                      <p:cBhvr>
                                        <p:cTn id="7" dur="500"/>
                                        <p:tgtEl>
                                          <p:spTgt spid="68610">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610">
                                            <p:txEl>
                                              <p:pRg st="11" end="11"/>
                                            </p:txEl>
                                          </p:spTgt>
                                        </p:tgtEl>
                                        <p:attrNameLst>
                                          <p:attrName>style.visibility</p:attrName>
                                        </p:attrNameLst>
                                      </p:cBhvr>
                                      <p:to>
                                        <p:strVal val="visible"/>
                                      </p:to>
                                    </p:set>
                                    <p:animEffect transition="in" filter="blinds(horizontal)">
                                      <p:cBhvr>
                                        <p:cTn id="12" dur="500"/>
                                        <p:tgtEl>
                                          <p:spTgt spid="68610">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610">
                                            <p:txEl>
                                              <p:pRg st="10" end="10"/>
                                            </p:txEl>
                                          </p:spTgt>
                                        </p:tgtEl>
                                        <p:attrNameLst>
                                          <p:attrName>style.visibility</p:attrName>
                                        </p:attrNameLst>
                                      </p:cBhvr>
                                      <p:to>
                                        <p:strVal val="visible"/>
                                      </p:to>
                                    </p:set>
                                    <p:animEffect transition="in" filter="blinds(horizontal)">
                                      <p:cBhvr>
                                        <p:cTn id="17" dur="500"/>
                                        <p:tgtEl>
                                          <p:spTgt spid="68610">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8610">
                                            <p:txEl>
                                              <p:pRg st="12" end="12"/>
                                            </p:txEl>
                                          </p:spTgt>
                                        </p:tgtEl>
                                        <p:attrNameLst>
                                          <p:attrName>style.visibility</p:attrName>
                                        </p:attrNameLst>
                                      </p:cBhvr>
                                      <p:to>
                                        <p:strVal val="visible"/>
                                      </p:to>
                                    </p:set>
                                    <p:animEffect transition="in" filter="blinds(horizontal)">
                                      <p:cBhvr>
                                        <p:cTn id="27" dur="500"/>
                                        <p:tgtEl>
                                          <p:spTgt spid="68610">
                                            <p:txEl>
                                              <p:pRg st="12" end="12"/>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8610">
                                            <p:txEl>
                                              <p:pRg st="13" end="13"/>
                                            </p:txEl>
                                          </p:spTgt>
                                        </p:tgtEl>
                                        <p:attrNameLst>
                                          <p:attrName>style.visibility</p:attrName>
                                        </p:attrNameLst>
                                      </p:cBhvr>
                                      <p:to>
                                        <p:strVal val="visible"/>
                                      </p:to>
                                    </p:set>
                                    <p:animEffect transition="in" filter="blinds(horizontal)">
                                      <p:cBhvr>
                                        <p:cTn id="30" dur="500"/>
                                        <p:tgtEl>
                                          <p:spTgt spid="68610">
                                            <p:txEl>
                                              <p:pRg st="13" end="1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p:txBody>
          <a:bodyPr lIns="91440" tIns="45720" rIns="91440" bIns="45720" anchor="ctr"/>
          <a:lstStyle/>
          <a:p>
            <a:r>
              <a:rPr lang="en-US" altLang="zh-CN"/>
              <a:t>Gerrit——Developer</a:t>
            </a:r>
            <a:r>
              <a:rPr lang="zh-CN" altLang="en-US"/>
              <a:t>再次提交</a:t>
            </a:r>
            <a:r>
              <a:rPr lang="en-US" altLang="zh-CN"/>
              <a:t>Code Review</a:t>
            </a:r>
          </a:p>
        </p:txBody>
      </p:sp>
      <p:sp>
        <p:nvSpPr>
          <p:cNvPr id="73730" name="内容占位符 2"/>
          <p:cNvSpPr>
            <a:spLocks noGrp="1"/>
          </p:cNvSpPr>
          <p:nvPr>
            <p:ph idx="1"/>
          </p:nvPr>
        </p:nvSpPr>
        <p:spPr/>
        <p:txBody>
          <a:bodyPr lIns="91440" tIns="45720" rIns="91440" bIns="45720" anchor="t"/>
          <a:lstStyle/>
          <a:p>
            <a:pPr marL="0" indent="0">
              <a:lnSpc>
                <a:spcPct val="70000"/>
              </a:lnSpc>
              <a:buNone/>
            </a:pPr>
            <a:r>
              <a:rPr lang="zh-CN" altLang="en-US" sz="1600" b="1" i="1" dirty="0">
                <a:solidFill>
                  <a:srgbClr val="92D050"/>
                </a:solidFill>
              </a:rPr>
              <a:t>wangxu</a:t>
            </a:r>
            <a:r>
              <a:rPr lang="zh-CN" altLang="en-US" sz="1600" i="1" dirty="0"/>
              <a:t>@192.168.244.129[09:56:48]:~/test$</a:t>
            </a:r>
            <a:r>
              <a:rPr lang="zh-CN" altLang="en-US" sz="1800" i="1" dirty="0"/>
              <a:t> </a:t>
            </a:r>
            <a:r>
              <a:rPr lang="zh-CN" altLang="en-US" sz="1800" i="1" dirty="0">
                <a:solidFill>
                  <a:srgbClr val="00B050"/>
                </a:solidFill>
              </a:rPr>
              <a:t>git push origin </a:t>
            </a:r>
            <a:r>
              <a:rPr lang="zh-CN" altLang="en-US" sz="1800" i="1" dirty="0" smtClean="0">
                <a:solidFill>
                  <a:srgbClr val="00B050"/>
                </a:solidFill>
              </a:rPr>
              <a:t>HEAD:refs/for/</a:t>
            </a:r>
            <a:r>
              <a:rPr lang="en-US" altLang="zh-CN" sz="1800" i="1" dirty="0" smtClean="0">
                <a:solidFill>
                  <a:srgbClr val="00B050"/>
                </a:solidFill>
              </a:rPr>
              <a:t>develop</a:t>
            </a:r>
            <a:endParaRPr lang="zh-CN" altLang="en-US" sz="1800" i="1" dirty="0">
              <a:solidFill>
                <a:srgbClr val="00B050"/>
              </a:solidFill>
            </a:endParaRPr>
          </a:p>
          <a:p>
            <a:pPr marL="0" indent="0">
              <a:lnSpc>
                <a:spcPct val="70000"/>
              </a:lnSpc>
              <a:buNone/>
            </a:pPr>
            <a:r>
              <a:rPr lang="zh-CN" altLang="en-US" sz="1600" i="1" dirty="0"/>
              <a:t>Counting objects: 5, done.</a:t>
            </a:r>
          </a:p>
          <a:p>
            <a:pPr marL="0" indent="0">
              <a:lnSpc>
                <a:spcPct val="70000"/>
              </a:lnSpc>
              <a:buNone/>
            </a:pPr>
            <a:r>
              <a:rPr lang="zh-CN" altLang="en-US" sz="1600" i="1" dirty="0"/>
              <a:t>Delta compression using up to 2 threads.</a:t>
            </a:r>
          </a:p>
          <a:p>
            <a:pPr marL="0" indent="0">
              <a:lnSpc>
                <a:spcPct val="70000"/>
              </a:lnSpc>
              <a:buNone/>
            </a:pPr>
            <a:r>
              <a:rPr lang="zh-CN" altLang="en-US" sz="1600" i="1" dirty="0"/>
              <a:t>Compressing objects: 100% (3/3), done.</a:t>
            </a:r>
          </a:p>
          <a:p>
            <a:pPr marL="0" indent="0">
              <a:lnSpc>
                <a:spcPct val="70000"/>
              </a:lnSpc>
              <a:buNone/>
            </a:pPr>
            <a:r>
              <a:rPr lang="zh-CN" altLang="en-US" sz="1600" i="1" dirty="0"/>
              <a:t>Writing objects: 100% (3/3), 380 bytes | 0 bytes/s, done.</a:t>
            </a:r>
          </a:p>
          <a:p>
            <a:pPr marL="0" indent="0">
              <a:lnSpc>
                <a:spcPct val="70000"/>
              </a:lnSpc>
              <a:buNone/>
            </a:pPr>
            <a:r>
              <a:rPr lang="zh-CN" altLang="en-US" sz="1600" i="1" dirty="0"/>
              <a:t>Total 3 (delta 0), reused 0 (delta 0)</a:t>
            </a:r>
          </a:p>
          <a:p>
            <a:pPr marL="0" indent="0">
              <a:lnSpc>
                <a:spcPct val="70000"/>
              </a:lnSpc>
              <a:buNone/>
            </a:pPr>
            <a:r>
              <a:rPr lang="zh-CN" altLang="en-US" sz="1600" i="1" dirty="0"/>
              <a:t>remote: Processing changes: updated: 1, refs: 1, done    </a:t>
            </a:r>
          </a:p>
          <a:p>
            <a:pPr marL="0" indent="0">
              <a:lnSpc>
                <a:spcPct val="70000"/>
              </a:lnSpc>
              <a:buNone/>
            </a:pPr>
            <a:r>
              <a:rPr lang="zh-CN" altLang="en-US" sz="1600" i="1" dirty="0"/>
              <a:t>remote: (W) 6bec4cb: commit subject &gt;50 characters; use shorter first paragraph</a:t>
            </a:r>
          </a:p>
          <a:p>
            <a:pPr marL="0" indent="0">
              <a:lnSpc>
                <a:spcPct val="70000"/>
              </a:lnSpc>
              <a:buNone/>
            </a:pPr>
            <a:r>
              <a:rPr lang="zh-CN" altLang="en-US" sz="1600" i="1" dirty="0"/>
              <a:t>remote: (I) 6bec4cb: no files changed, message updated</a:t>
            </a:r>
          </a:p>
          <a:p>
            <a:pPr marL="0" indent="0">
              <a:lnSpc>
                <a:spcPct val="70000"/>
              </a:lnSpc>
              <a:buNone/>
            </a:pPr>
            <a:r>
              <a:rPr lang="zh-CN" altLang="en-US" sz="1600" i="1" dirty="0"/>
              <a:t>remote: </a:t>
            </a:r>
          </a:p>
          <a:p>
            <a:pPr marL="0" indent="0">
              <a:lnSpc>
                <a:spcPct val="70000"/>
              </a:lnSpc>
              <a:buNone/>
            </a:pPr>
            <a:r>
              <a:rPr lang="zh-CN" altLang="en-US" sz="1600" i="1" dirty="0"/>
              <a:t>remote: Updated Changes:</a:t>
            </a:r>
          </a:p>
          <a:p>
            <a:pPr marL="0" indent="0">
              <a:lnSpc>
                <a:spcPct val="70000"/>
              </a:lnSpc>
              <a:buNone/>
            </a:pPr>
            <a:r>
              <a:rPr lang="zh-CN" altLang="en-US" sz="1600" i="1" dirty="0"/>
              <a:t>remote:   http://192.168.0.49:8090/64 update file README.md by wangxu change file README.md, today is Monday!</a:t>
            </a:r>
          </a:p>
          <a:p>
            <a:pPr marL="0" indent="0">
              <a:lnSpc>
                <a:spcPct val="70000"/>
              </a:lnSpc>
              <a:buNone/>
            </a:pPr>
            <a:r>
              <a:rPr lang="zh-CN" altLang="en-US" sz="1600" i="1" dirty="0"/>
              <a:t>remote: </a:t>
            </a:r>
          </a:p>
          <a:p>
            <a:pPr marL="0" indent="0">
              <a:lnSpc>
                <a:spcPct val="70000"/>
              </a:lnSpc>
              <a:buNone/>
            </a:pPr>
            <a:r>
              <a:rPr lang="zh-CN" altLang="en-US" sz="1600" i="1" dirty="0"/>
              <a:t>To ssh://wangxu@192.168.0.49:29418/test</a:t>
            </a:r>
          </a:p>
          <a:p>
            <a:pPr marL="0" indent="0">
              <a:lnSpc>
                <a:spcPct val="70000"/>
              </a:lnSpc>
              <a:buNone/>
            </a:pPr>
            <a:r>
              <a:rPr lang="zh-CN" altLang="en-US" sz="1600" i="1" dirty="0"/>
              <a:t> * [new branch]      HEAD -&gt; </a:t>
            </a:r>
            <a:r>
              <a:rPr lang="zh-CN" altLang="en-US" sz="1600" i="1" dirty="0" smtClean="0"/>
              <a:t>refs/for/</a:t>
            </a:r>
            <a:r>
              <a:rPr lang="en-US" altLang="zh-CN" sz="1600" i="1" dirty="0" smtClean="0"/>
              <a:t>develop</a:t>
            </a:r>
            <a:endParaRPr lang="zh-CN" altLang="en-US" sz="1600" i="1" dirty="0"/>
          </a:p>
        </p:txBody>
      </p:sp>
      <p:sp>
        <p:nvSpPr>
          <p:cNvPr id="7" name="圆角矩形标注 6"/>
          <p:cNvSpPr/>
          <p:nvPr/>
        </p:nvSpPr>
        <p:spPr>
          <a:xfrm>
            <a:off x="4560889" y="1735138"/>
            <a:ext cx="3683519" cy="609600"/>
          </a:xfrm>
          <a:prstGeom prst="wedgeRoundRectCallout">
            <a:avLst>
              <a:gd name="adj1" fmla="val -38154"/>
              <a:gd name="adj2" fmla="val -68854"/>
              <a:gd name="adj3" fmla="val 16667"/>
            </a:avLst>
          </a:prstGeom>
          <a:solidFill>
            <a:schemeClr val="bg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fontAlgn="base"/>
            <a:r>
              <a:rPr lang="en-US" altLang="zh-CN" strike="noStrike" noProof="1"/>
              <a:t>push</a:t>
            </a:r>
            <a:r>
              <a:rPr lang="zh-CN" altLang="en-US" strike="noStrike" noProof="1"/>
              <a:t>修改后的代码到</a:t>
            </a:r>
            <a:r>
              <a:rPr lang="en-US" altLang="zh-CN" strike="noStrike" noProof="1"/>
              <a:t>Gerrit</a:t>
            </a:r>
            <a:r>
              <a:rPr lang="zh-CN" altLang="en-US" strike="noStrike" noProof="1"/>
              <a:t>，再次触</a:t>
            </a:r>
            <a:r>
              <a:rPr lang="zh-CN" altLang="en-US" strike="noStrike" noProof="1" smtClean="0"/>
              <a:t>发</a:t>
            </a:r>
            <a:r>
              <a:rPr lang="zh-CN" altLang="en-US" noProof="1" smtClean="0"/>
              <a:t>评审</a:t>
            </a:r>
            <a:r>
              <a:rPr lang="zh-CN" altLang="en-US" strike="noStrike" noProof="1" smtClean="0"/>
              <a:t>流程。</a:t>
            </a:r>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打回去后，</a:t>
            </a:r>
            <a:r>
              <a:rPr lang="zh-CN" altLang="en-US" dirty="0" smtClean="0">
                <a:solidFill>
                  <a:srgbClr val="FF0000"/>
                </a:solidFill>
              </a:rPr>
              <a:t>一定要看别人提的意见，并对每条意见做回复，最后点</a:t>
            </a:r>
            <a:r>
              <a:rPr lang="en-US" altLang="zh-CN" dirty="0" smtClean="0">
                <a:solidFill>
                  <a:srgbClr val="FF0000"/>
                </a:solidFill>
              </a:rPr>
              <a:t>reply</a:t>
            </a:r>
            <a:r>
              <a:rPr lang="zh-CN" altLang="en-US" dirty="0" smtClean="0">
                <a:solidFill>
                  <a:srgbClr val="FF0000"/>
                </a:solidFill>
              </a:rPr>
              <a:t>提交</a:t>
            </a:r>
            <a:r>
              <a:rPr lang="zh-CN" altLang="en-US" dirty="0" smtClean="0"/>
              <a:t>。</a:t>
            </a:r>
            <a:endParaRPr lang="en-US" altLang="zh-CN" dirty="0" smtClean="0"/>
          </a:p>
        </p:txBody>
      </p:sp>
      <p:pic>
        <p:nvPicPr>
          <p:cNvPr id="3074" name="Picture 2"/>
          <p:cNvPicPr>
            <a:picLocks noChangeAspect="1" noChangeArrowheads="1"/>
          </p:cNvPicPr>
          <p:nvPr/>
        </p:nvPicPr>
        <p:blipFill>
          <a:blip r:embed="rId2" cstate="print"/>
          <a:srcRect/>
          <a:stretch>
            <a:fillRect/>
          </a:stretch>
        </p:blipFill>
        <p:spPr bwMode="auto">
          <a:xfrm>
            <a:off x="971600" y="2060848"/>
            <a:ext cx="7085013" cy="191452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107504" y="2996952"/>
            <a:ext cx="5400600" cy="3611903"/>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588224" y="4581128"/>
            <a:ext cx="1857375" cy="838200"/>
          </a:xfrm>
          <a:prstGeom prst="rect">
            <a:avLst/>
          </a:prstGeom>
          <a:noFill/>
          <a:ln w="9525">
            <a:noFill/>
            <a:miter lim="800000"/>
            <a:headEnd/>
            <a:tailEnd/>
          </a:ln>
        </p:spPr>
      </p:pic>
      <p:sp>
        <p:nvSpPr>
          <p:cNvPr id="7" name="矩形 6"/>
          <p:cNvSpPr/>
          <p:nvPr/>
        </p:nvSpPr>
        <p:spPr>
          <a:xfrm>
            <a:off x="5436096" y="5517232"/>
            <a:ext cx="3185487" cy="923330"/>
          </a:xfrm>
          <a:prstGeom prst="rect">
            <a:avLst/>
          </a:prstGeom>
        </p:spPr>
        <p:txBody>
          <a:bodyPr wrap="none">
            <a:spAutoFit/>
          </a:bodyPr>
          <a:lstStyle/>
          <a:p>
            <a:r>
              <a:rPr lang="zh-CN" altLang="en-US" dirty="0" smtClean="0"/>
              <a:t>按意见修改点</a:t>
            </a:r>
            <a:r>
              <a:rPr lang="en-US" altLang="zh-CN" dirty="0" smtClean="0"/>
              <a:t>Done</a:t>
            </a:r>
            <a:r>
              <a:rPr lang="zh-CN" altLang="en-US" dirty="0" smtClean="0"/>
              <a:t>即可，</a:t>
            </a:r>
            <a:endParaRPr lang="en-US" altLang="zh-CN" dirty="0" smtClean="0"/>
          </a:p>
          <a:p>
            <a:r>
              <a:rPr lang="zh-CN" altLang="en-US" dirty="0" smtClean="0"/>
              <a:t>修改与意见不完全一致的需要</a:t>
            </a:r>
            <a:endParaRPr lang="en-US" altLang="zh-CN" smtClean="0"/>
          </a:p>
          <a:p>
            <a:r>
              <a:rPr lang="zh-CN" altLang="en-US" smtClean="0"/>
              <a:t>点</a:t>
            </a:r>
            <a:r>
              <a:rPr lang="en-US" altLang="zh-CN" dirty="0" smtClean="0"/>
              <a:t>Reply</a:t>
            </a:r>
            <a:r>
              <a:rPr lang="zh-CN" altLang="en-US" dirty="0" smtClean="0"/>
              <a:t>描述一下。</a:t>
            </a:r>
            <a:endParaRPr lang="zh-CN" altLang="en-US" dirty="0"/>
          </a:p>
        </p:txBody>
      </p:sp>
      <p:pic>
        <p:nvPicPr>
          <p:cNvPr id="4" name="Picture 2"/>
          <p:cNvPicPr>
            <a:picLocks noChangeAspect="1" noChangeArrowheads="1"/>
          </p:cNvPicPr>
          <p:nvPr/>
        </p:nvPicPr>
        <p:blipFill>
          <a:blip r:embed="rId5" cstate="print"/>
          <a:srcRect/>
          <a:stretch>
            <a:fillRect/>
          </a:stretch>
        </p:blipFill>
        <p:spPr bwMode="auto">
          <a:xfrm>
            <a:off x="0" y="2719388"/>
            <a:ext cx="10201275" cy="141922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lIns="91440" tIns="45720" rIns="91440" bIns="45720" anchor="ctr"/>
          <a:lstStyle/>
          <a:p>
            <a:r>
              <a:rPr lang="en-US" altLang="zh-CN"/>
              <a:t>Gerrit——Reviewers</a:t>
            </a:r>
            <a:r>
              <a:rPr lang="zh-CN" altLang="en-US"/>
              <a:t>查看修改结果</a:t>
            </a:r>
          </a:p>
        </p:txBody>
      </p:sp>
      <p:sp>
        <p:nvSpPr>
          <p:cNvPr id="74754" name="内容占位符 2"/>
          <p:cNvSpPr>
            <a:spLocks noGrp="1"/>
          </p:cNvSpPr>
          <p:nvPr>
            <p:ph idx="1"/>
          </p:nvPr>
        </p:nvSpPr>
        <p:spPr/>
        <p:txBody>
          <a:bodyPr lIns="91440" tIns="45720" rIns="91440" bIns="45720" anchor="t"/>
          <a:lstStyle/>
          <a:p>
            <a:r>
              <a:rPr lang="en-US" altLang="zh-CN"/>
              <a:t>Developer</a:t>
            </a:r>
            <a:r>
              <a:rPr lang="zh-CN" altLang="en-US"/>
              <a:t>修改代码</a:t>
            </a:r>
            <a:r>
              <a:rPr lang="en-US" altLang="zh-CN"/>
              <a:t>push</a:t>
            </a:r>
            <a:r>
              <a:rPr lang="zh-CN" altLang="en-US"/>
              <a:t>后，</a:t>
            </a:r>
            <a:r>
              <a:rPr lang="en-US" altLang="zh-CN"/>
              <a:t>Reviewers</a:t>
            </a:r>
            <a:r>
              <a:rPr lang="zh-CN" altLang="en-US"/>
              <a:t>会再次收到邮件</a:t>
            </a:r>
          </a:p>
        </p:txBody>
      </p:sp>
      <p:pic>
        <p:nvPicPr>
          <p:cNvPr id="74755" name="图片 3"/>
          <p:cNvPicPr>
            <a:picLocks noChangeAspect="1"/>
          </p:cNvPicPr>
          <p:nvPr/>
        </p:nvPicPr>
        <p:blipFill>
          <a:blip r:embed="rId3" cstate="print"/>
          <a:stretch>
            <a:fillRect/>
          </a:stretch>
        </p:blipFill>
        <p:spPr>
          <a:xfrm>
            <a:off x="400050" y="2035175"/>
            <a:ext cx="8343900" cy="4722813"/>
          </a:xfrm>
          <a:prstGeom prst="rect">
            <a:avLst/>
          </a:prstGeom>
          <a:noFill/>
          <a:ln w="9525">
            <a:noFill/>
          </a:ln>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p:cNvSpPr>
          <p:nvPr>
            <p:ph idx="1"/>
          </p:nvPr>
        </p:nvSpPr>
        <p:spPr/>
        <p:txBody>
          <a:bodyPr lIns="91440" tIns="45720" rIns="91440" bIns="45720" anchor="t"/>
          <a:lstStyle/>
          <a:p>
            <a:r>
              <a:rPr lang="zh-CN" altLang="en-US" dirty="0"/>
              <a:t>点击【</a:t>
            </a:r>
            <a:r>
              <a:rPr lang="en-US" altLang="zh-CN" dirty="0"/>
              <a:t>View Change</a:t>
            </a:r>
            <a:r>
              <a:rPr lang="zh-CN" altLang="en-US" dirty="0"/>
              <a:t>】链接，直接进入</a:t>
            </a:r>
            <a:r>
              <a:rPr lang="en-US" altLang="zh-CN" dirty="0"/>
              <a:t>Change</a:t>
            </a:r>
            <a:r>
              <a:rPr lang="zh-CN" altLang="en-US" dirty="0"/>
              <a:t>的</a:t>
            </a:r>
            <a:r>
              <a:rPr lang="en-US" altLang="zh-CN" dirty="0"/>
              <a:t>Web</a:t>
            </a:r>
            <a:r>
              <a:rPr lang="zh-CN" altLang="en-US" dirty="0"/>
              <a:t>详细页查看修改结果：</a:t>
            </a:r>
          </a:p>
        </p:txBody>
      </p:sp>
      <p:pic>
        <p:nvPicPr>
          <p:cNvPr id="75779" name="图片 6"/>
          <p:cNvPicPr>
            <a:picLocks noChangeAspect="1"/>
          </p:cNvPicPr>
          <p:nvPr/>
        </p:nvPicPr>
        <p:blipFill>
          <a:blip r:embed="rId3" cstate="print"/>
          <a:stretch>
            <a:fillRect/>
          </a:stretch>
        </p:blipFill>
        <p:spPr>
          <a:xfrm>
            <a:off x="-3175" y="2112963"/>
            <a:ext cx="9148763" cy="4725987"/>
          </a:xfrm>
          <a:prstGeom prst="rect">
            <a:avLst/>
          </a:prstGeom>
          <a:noFill/>
          <a:ln w="9525">
            <a:noFill/>
          </a:ln>
        </p:spPr>
      </p:pic>
      <p:sp>
        <p:nvSpPr>
          <p:cNvPr id="5" name="标题 4"/>
          <p:cNvSpPr>
            <a:spLocks noGrp="1"/>
          </p:cNvSpPr>
          <p:nvPr>
            <p:ph type="title"/>
          </p:nvPr>
        </p:nvSpPr>
        <p:spPr/>
        <p:txBody>
          <a:bodyPr/>
          <a:lstStyle/>
          <a:p>
            <a:endParaRPr lang="zh-CN" altLang="en-US"/>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lIns="91440" tIns="45720" rIns="91440" bIns="45720" anchor="ctr"/>
          <a:lstStyle/>
          <a:p>
            <a:r>
              <a:rPr lang="en-US" altLang="zh-CN"/>
              <a:t>Gerrit——Reviewers</a:t>
            </a:r>
            <a:r>
              <a:rPr lang="zh-CN" altLang="en-US"/>
              <a:t>查看修改结果</a:t>
            </a:r>
          </a:p>
        </p:txBody>
      </p:sp>
      <p:sp>
        <p:nvSpPr>
          <p:cNvPr id="76802" name="内容占位符 2"/>
          <p:cNvSpPr>
            <a:spLocks noGrp="1"/>
          </p:cNvSpPr>
          <p:nvPr>
            <p:ph idx="1"/>
          </p:nvPr>
        </p:nvSpPr>
        <p:spPr/>
        <p:txBody>
          <a:bodyPr lIns="91440" tIns="45720" rIns="91440" bIns="45720" anchor="t"/>
          <a:lstStyle/>
          <a:p>
            <a:r>
              <a:rPr lang="zh-CN" altLang="en-US" dirty="0"/>
              <a:t>点击【</a:t>
            </a:r>
            <a:r>
              <a:rPr lang="en-US" altLang="zh-CN" dirty="0" err="1"/>
              <a:t>README.md</a:t>
            </a:r>
            <a:r>
              <a:rPr lang="zh-CN" altLang="en-US" dirty="0"/>
              <a:t>】，查看修改结果：</a:t>
            </a:r>
          </a:p>
          <a:p>
            <a:endParaRPr lang="zh-CN" altLang="en-US" dirty="0"/>
          </a:p>
        </p:txBody>
      </p:sp>
      <p:pic>
        <p:nvPicPr>
          <p:cNvPr id="76803" name="图片 3"/>
          <p:cNvPicPr>
            <a:picLocks noChangeAspect="1"/>
          </p:cNvPicPr>
          <p:nvPr/>
        </p:nvPicPr>
        <p:blipFill>
          <a:blip r:embed="rId3" cstate="print"/>
          <a:stretch>
            <a:fillRect/>
          </a:stretch>
        </p:blipFill>
        <p:spPr>
          <a:xfrm>
            <a:off x="357188" y="1814513"/>
            <a:ext cx="8428037" cy="2903537"/>
          </a:xfrm>
          <a:prstGeom prst="rect">
            <a:avLst/>
          </a:prstGeom>
          <a:noFill/>
          <a:ln w="9525">
            <a:noFill/>
          </a:ln>
        </p:spPr>
      </p:pic>
      <p:sp>
        <p:nvSpPr>
          <p:cNvPr id="5" name="线形标注 1 4"/>
          <p:cNvSpPr/>
          <p:nvPr/>
        </p:nvSpPr>
        <p:spPr>
          <a:xfrm>
            <a:off x="3244850" y="5184775"/>
            <a:ext cx="5071566" cy="548481"/>
          </a:xfrm>
          <a:prstGeom prst="borderCallout1">
            <a:avLst>
              <a:gd name="adj1" fmla="val -11768"/>
              <a:gd name="adj2" fmla="val 63835"/>
              <a:gd name="adj3" fmla="val -358256"/>
              <a:gd name="adj4" fmla="val 674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altLang="zh-CN" strike="noStrike" noProof="1" smtClean="0"/>
              <a:t>Commit</a:t>
            </a:r>
            <a:r>
              <a:rPr lang="zh-CN" altLang="en-US" strike="noStrike" noProof="1" smtClean="0"/>
              <a:t>的时候加上</a:t>
            </a:r>
            <a:r>
              <a:rPr lang="en-US" altLang="zh-CN" noProof="1" smtClean="0"/>
              <a:t>--</a:t>
            </a:r>
            <a:r>
              <a:rPr lang="en-US" altLang="zh-CN" strike="noStrike" noProof="1" smtClean="0"/>
              <a:t>amend</a:t>
            </a:r>
            <a:r>
              <a:rPr lang="zh-CN" altLang="en-US" strike="noStrike" noProof="1" smtClean="0"/>
              <a:t>，</a:t>
            </a:r>
            <a:r>
              <a:rPr lang="en-US" altLang="zh-CN" strike="noStrike" noProof="1" smtClean="0"/>
              <a:t>change id</a:t>
            </a:r>
            <a:r>
              <a:rPr lang="zh-CN" altLang="en-US" strike="noStrike" noProof="1" smtClean="0"/>
              <a:t>不会改变，但是会多一个</a:t>
            </a:r>
            <a:r>
              <a:rPr lang="en-US" altLang="zh-CN" strike="noStrike" noProof="1" smtClean="0"/>
              <a:t>Patch Sets</a:t>
            </a:r>
            <a:r>
              <a:rPr lang="zh-CN" altLang="en-US" strike="noStrike" noProof="1" smtClean="0"/>
              <a:t>。</a:t>
            </a:r>
            <a:endParaRPr lang="en-US" altLang="zh-CN"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对</a:t>
            </a:r>
            <a:r>
              <a:rPr lang="en-US" altLang="zh-CN" dirty="0" smtClean="0"/>
              <a:t>reviewer</a:t>
            </a:r>
            <a:r>
              <a:rPr lang="zh-CN" altLang="en-US" dirty="0" smtClean="0"/>
              <a:t>提的意见做回复后会呈现成这样子：</a:t>
            </a:r>
            <a:endParaRPr lang="en-US" altLang="zh-CN" dirty="0" smtClean="0"/>
          </a:p>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1187624" y="2204864"/>
            <a:ext cx="6789737" cy="4191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p:txBody>
          <a:bodyPr lIns="91440" tIns="45720" rIns="91440" bIns="45720" anchor="ctr"/>
          <a:lstStyle/>
          <a:p>
            <a:r>
              <a:rPr lang="en-US" altLang="zh-CN" dirty="0" err="1">
                <a:sym typeface="黑体" panose="02010609060101010101" charset="-122"/>
              </a:rPr>
              <a:t>Gerrit</a:t>
            </a:r>
            <a:r>
              <a:rPr lang="en-US" altLang="zh-CN" dirty="0">
                <a:sym typeface="黑体" panose="02010609060101010101" charset="-122"/>
              </a:rPr>
              <a:t>——</a:t>
            </a:r>
            <a:r>
              <a:rPr lang="en-US" altLang="zh-CN" dirty="0" smtClean="0">
                <a:sym typeface="黑体" panose="02010609060101010101" charset="-122"/>
              </a:rPr>
              <a:t>Reviewers</a:t>
            </a:r>
            <a:r>
              <a:rPr lang="zh-CN" altLang="en-US" dirty="0" smtClean="0">
                <a:sym typeface="黑体" panose="02010609060101010101" charset="-122"/>
              </a:rPr>
              <a:t>通过评审</a:t>
            </a:r>
            <a:r>
              <a:rPr lang="en-US" altLang="zh-CN" dirty="0" smtClean="0">
                <a:sym typeface="黑体" panose="02010609060101010101" charset="-122"/>
              </a:rPr>
              <a:t>(Code-Review +2)</a:t>
            </a:r>
            <a:endParaRPr lang="zh-CN" altLang="en-US" dirty="0">
              <a:sym typeface="黑体" panose="02010609060101010101" charset="-122"/>
            </a:endParaRPr>
          </a:p>
        </p:txBody>
      </p:sp>
      <p:sp>
        <p:nvSpPr>
          <p:cNvPr id="77826" name="内容占位符 2"/>
          <p:cNvSpPr>
            <a:spLocks noGrp="1"/>
          </p:cNvSpPr>
          <p:nvPr>
            <p:ph idx="1"/>
          </p:nvPr>
        </p:nvSpPr>
        <p:spPr/>
        <p:txBody>
          <a:bodyPr lIns="91440" tIns="45720" rIns="91440" bIns="45720" anchor="t"/>
          <a:lstStyle/>
          <a:p>
            <a:r>
              <a:rPr lang="en-US" altLang="zh-CN" dirty="0" smtClean="0"/>
              <a:t>Reviewers</a:t>
            </a:r>
            <a:r>
              <a:rPr lang="zh-CN" altLang="en-US" dirty="0" smtClean="0"/>
              <a:t>确认修改通过后，再给</a:t>
            </a:r>
            <a:r>
              <a:rPr lang="zh-CN" altLang="en-US" dirty="0"/>
              <a:t>出注释和分数：</a:t>
            </a:r>
          </a:p>
        </p:txBody>
      </p:sp>
      <p:pic>
        <p:nvPicPr>
          <p:cNvPr id="4099" name="Picture 3"/>
          <p:cNvPicPr>
            <a:picLocks noChangeAspect="1" noChangeArrowheads="1"/>
          </p:cNvPicPr>
          <p:nvPr/>
        </p:nvPicPr>
        <p:blipFill>
          <a:blip r:embed="rId3" cstate="print"/>
          <a:srcRect/>
          <a:stretch>
            <a:fillRect/>
          </a:stretch>
        </p:blipFill>
        <p:spPr bwMode="auto">
          <a:xfrm>
            <a:off x="1115616" y="1916832"/>
            <a:ext cx="7218363" cy="3971925"/>
          </a:xfrm>
          <a:prstGeom prst="rect">
            <a:avLst/>
          </a:prstGeom>
          <a:noFill/>
          <a:ln w="9525">
            <a:noFill/>
            <a:miter lim="800000"/>
            <a:headEnd/>
            <a:tailEnd/>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1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137.xml><?xml version="1.0" encoding="utf-8"?>
<p:tagLst xmlns:a="http://schemas.openxmlformats.org/drawingml/2006/main" xmlns:r="http://schemas.openxmlformats.org/officeDocument/2006/relationships" xmlns:p="http://schemas.openxmlformats.org/presentationml/2006/main">
  <p:tag name="MH" val="20150923170952"/>
  <p:tag name="MH_LIBRARY" val="GRAPHIC"/>
  <p:tag name="KSO_WM_TEMPLATE_CATEGORY" val="custom"/>
  <p:tag name="KSO_WM_TEMPLATE_INDEX" val="661"/>
  <p:tag name="KSO_WM_TAG_VERSION" val="1.0"/>
  <p:tag name="KSO_WM_SLIDE_ID" val="custom661_28"/>
  <p:tag name="KSO_WM_SLIDE_INDEX" val="28"/>
  <p:tag name="KSO_WM_SLIDE_ITEM_CNT" val="1"/>
  <p:tag name="KSO_WM_SLIDE_LAYOUT" val="a"/>
  <p:tag name="KSO_WM_SLIDE_LAYOUT_CNT" val="1"/>
  <p:tag name="KSO_WM_SLIDE_TYPE" val="endPage"/>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61"/>
  <p:tag name="KSO_WM_UNIT_TYPE" val="a"/>
  <p:tag name="KSO_WM_UNIT_INDEX" val="1"/>
  <p:tag name="KSO_WM_UNIT_ID" val="custom455_28*a*1"/>
  <p:tag name="KSO_WM_UNIT_CLEAR" val="1"/>
  <p:tag name="KSO_WM_UNIT_LAYERLEVEL" val="1"/>
  <p:tag name="KSO_WM_UNIT_VALUE" val="16"/>
  <p:tag name="KSO_WM_UNIT_ISCONTENTSTITLE" val="0"/>
  <p:tag name="KSO_WM_UNIT_HIGHLIGHT" val="0"/>
  <p:tag name="KSO_WM_UNIT_COMPATIBLE" val="0"/>
  <p:tag name="KSO_WM_UNIT_PRESET_TEXT" val="THANK YOU"/>
</p:tagLst>
</file>

<file path=ppt/tags/tag1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1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2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Lst>
</file>

<file path=ppt/tags/tag2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Lst>
</file>

<file path=ppt/tags/tag2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2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3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3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Lst>
</file>

<file path=ppt/tags/tag3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Lst>
</file>

<file path=ppt/tags/tag3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3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3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Lst>
</file>

<file path=ppt/tags/tag3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4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4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661"/>
</p:tagLst>
</file>

<file path=ppt/tags/tag4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4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Lst>
</file>

<file path=ppt/tags/tag4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Lst>
</file>

<file path=ppt/tags/tag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5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5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5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57.xml><?xml version="1.0" encoding="utf-8"?>
<p:tagLst xmlns:a="http://schemas.openxmlformats.org/drawingml/2006/main" xmlns:r="http://schemas.openxmlformats.org/officeDocument/2006/relationships" xmlns:p="http://schemas.openxmlformats.org/presentationml/2006/main">
  <p:tag name="KSO_WM_TEMPLATE_THUMBS_INDEX" val="1、4、5、10、12、14、21、25、26、27、28"/>
  <p:tag name="KSO_WM_TEMPLATE_CATEGORY" val="custom"/>
  <p:tag name="KSO_WM_TEMPLATE_INDEX" val="661"/>
  <p:tag name="KSO_WM_TAG_VERSION" val="1.0"/>
  <p:tag name="KSO_WM_SLIDE_ID" val="custom661_1"/>
  <p:tag name="KSO_WM_SLIDE_INDEX" val="1"/>
  <p:tag name="KSO_WM_SLIDE_ITEM_CNT" val="2"/>
  <p:tag name="KSO_WM_SLIDE_LAYOUT" val="a_b"/>
  <p:tag name="KSO_WM_SLIDE_LAYOUT_CNT" val="1_1"/>
  <p:tag name="KSO_WM_SLIDE_TYPE" val="title"/>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61"/>
  <p:tag name="KSO_WM_UNIT_TYPE" val="a"/>
  <p:tag name="KSO_WM_UNIT_INDEX" val="1"/>
  <p:tag name="KSO_WM_UNIT_ID" val="custom455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61"/>
  <p:tag name="KSO_WM_UNIT_TYPE" val="b"/>
  <p:tag name="KSO_WM_UNIT_INDEX" val="1"/>
  <p:tag name="KSO_WM_UNIT_ID" val="custom455_1*b*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661"/>
</p:tagLst>
</file>

<file path=ppt/theme/theme1.xml><?xml version="1.0" encoding="utf-8"?>
<a:theme xmlns:a="http://schemas.openxmlformats.org/drawingml/2006/main" name="1_Office 主题">
  <a:themeElements>
    <a:clrScheme name="160555">
      <a:dk1>
        <a:srgbClr val="FFFFFF"/>
      </a:dk1>
      <a:lt1>
        <a:srgbClr val="5A5A5A"/>
      </a:lt1>
      <a:dk2>
        <a:srgbClr val="FFFFFF"/>
      </a:dk2>
      <a:lt2>
        <a:srgbClr val="5A5A5A"/>
      </a:lt2>
      <a:accent1>
        <a:srgbClr val="60BDF7"/>
      </a:accent1>
      <a:accent2>
        <a:srgbClr val="5FB4CF"/>
      </a:accent2>
      <a:accent3>
        <a:srgbClr val="659F8C"/>
      </a:accent3>
      <a:accent4>
        <a:srgbClr val="83738D"/>
      </a:accent4>
      <a:accent5>
        <a:srgbClr val="5959A7"/>
      </a:accent5>
      <a:accent6>
        <a:srgbClr val="F49100"/>
      </a:accent6>
      <a:hlink>
        <a:srgbClr val="C764EE"/>
      </a:hlink>
      <a:folHlink>
        <a:srgbClr val="85DFD0"/>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160555">
      <a:dk1>
        <a:srgbClr val="FFFFFF"/>
      </a:dk1>
      <a:lt1>
        <a:srgbClr val="5A5A5A"/>
      </a:lt1>
      <a:dk2>
        <a:srgbClr val="FFFFFF"/>
      </a:dk2>
      <a:lt2>
        <a:srgbClr val="5A5A5A"/>
      </a:lt2>
      <a:accent1>
        <a:srgbClr val="60BDF7"/>
      </a:accent1>
      <a:accent2>
        <a:srgbClr val="5FB4CF"/>
      </a:accent2>
      <a:accent3>
        <a:srgbClr val="659F8C"/>
      </a:accent3>
      <a:accent4>
        <a:srgbClr val="83738D"/>
      </a:accent4>
      <a:accent5>
        <a:srgbClr val="5959A7"/>
      </a:accent5>
      <a:accent6>
        <a:srgbClr val="F49100"/>
      </a:accent6>
      <a:hlink>
        <a:srgbClr val="C764EE"/>
      </a:hlink>
      <a:folHlink>
        <a:srgbClr val="85DFD0"/>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160555">
      <a:dk1>
        <a:srgbClr val="FFFFFF"/>
      </a:dk1>
      <a:lt1>
        <a:srgbClr val="5A5A5A"/>
      </a:lt1>
      <a:dk2>
        <a:srgbClr val="FFFFFF"/>
      </a:dk2>
      <a:lt2>
        <a:srgbClr val="5A5A5A"/>
      </a:lt2>
      <a:accent1>
        <a:srgbClr val="60BDF7"/>
      </a:accent1>
      <a:accent2>
        <a:srgbClr val="5FB4CF"/>
      </a:accent2>
      <a:accent3>
        <a:srgbClr val="659F8C"/>
      </a:accent3>
      <a:accent4>
        <a:srgbClr val="83738D"/>
      </a:accent4>
      <a:accent5>
        <a:srgbClr val="5959A7"/>
      </a:accent5>
      <a:accent6>
        <a:srgbClr val="F49100"/>
      </a:accent6>
      <a:hlink>
        <a:srgbClr val="C764EE"/>
      </a:hlink>
      <a:folHlink>
        <a:srgbClr val="85DFD0"/>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160555">
      <a:dk1>
        <a:srgbClr val="FFFFFF"/>
      </a:dk1>
      <a:lt1>
        <a:srgbClr val="5A5A5A"/>
      </a:lt1>
      <a:dk2>
        <a:srgbClr val="FFFFFF"/>
      </a:dk2>
      <a:lt2>
        <a:srgbClr val="5A5A5A"/>
      </a:lt2>
      <a:accent1>
        <a:srgbClr val="60BDF7"/>
      </a:accent1>
      <a:accent2>
        <a:srgbClr val="5FB4CF"/>
      </a:accent2>
      <a:accent3>
        <a:srgbClr val="659F8C"/>
      </a:accent3>
      <a:accent4>
        <a:srgbClr val="83738D"/>
      </a:accent4>
      <a:accent5>
        <a:srgbClr val="5959A7"/>
      </a:accent5>
      <a:accent6>
        <a:srgbClr val="F49100"/>
      </a:accent6>
      <a:hlink>
        <a:srgbClr val="C764EE"/>
      </a:hlink>
      <a:folHlink>
        <a:srgbClr val="85DFD0"/>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22115</TotalTime>
  <Words>7700</Words>
  <Application>Microsoft Office PowerPoint</Application>
  <PresentationFormat>全屏显示(4:3)</PresentationFormat>
  <Paragraphs>747</Paragraphs>
  <Slides>141</Slides>
  <Notes>6</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141</vt:i4>
      </vt:variant>
    </vt:vector>
  </HeadingPairs>
  <TitlesOfParts>
    <vt:vector size="146" baseType="lpstr">
      <vt:lpstr>1_Office 主题</vt:lpstr>
      <vt:lpstr>3_Office 主题</vt:lpstr>
      <vt:lpstr>4_Office 主题</vt:lpstr>
      <vt:lpstr>5_Office 主题</vt:lpstr>
      <vt:lpstr>包装程序外壳对象</vt:lpstr>
      <vt:lpstr>代码评审—— Pre-Commit Reviews</vt:lpstr>
      <vt:lpstr>幻灯片 2</vt:lpstr>
      <vt:lpstr>一、关于Code Review</vt:lpstr>
      <vt:lpstr>Code Review的两种方式</vt:lpstr>
      <vt:lpstr>二、Gerrit介绍和安装</vt:lpstr>
      <vt:lpstr>Linux安装Gerrit参考文档</vt:lpstr>
      <vt:lpstr>幻灯片 7</vt:lpstr>
      <vt:lpstr>Gerrit插件安装</vt:lpstr>
      <vt:lpstr>几个比较有用的插件</vt:lpstr>
      <vt:lpstr>安装中可能遇到的问题</vt:lpstr>
      <vt:lpstr>解决方法</vt:lpstr>
      <vt:lpstr>Gerrit升级</vt:lpstr>
      <vt:lpstr>gerrit认证方式的选择</vt:lpstr>
      <vt:lpstr>三.gerrit的基本使用-我们的Git Flow</vt:lpstr>
      <vt:lpstr>幻灯片 15</vt:lpstr>
      <vt:lpstr>我们的Pre-Commit Reviews环境</vt:lpstr>
      <vt:lpstr>Gerrit——后台注册用户</vt:lpstr>
      <vt:lpstr>Gerrit——在浏览器中打开Gerrit</vt:lpstr>
      <vt:lpstr>Gerrit——在浏览器中完善用户信息</vt:lpstr>
      <vt:lpstr>幻灯片 20</vt:lpstr>
      <vt:lpstr>Gerrit——后台创建一个Project</vt:lpstr>
      <vt:lpstr>remote.NAME.push</vt:lpstr>
      <vt:lpstr>remote.NAME.mirror</vt:lpstr>
      <vt:lpstr>gerrit访问gitlab的配置</vt:lpstr>
      <vt:lpstr>幻灯片 25</vt:lpstr>
      <vt:lpstr>Gerrit——创建项目owners群组</vt:lpstr>
      <vt:lpstr>Gerrit——为Project设置Owners</vt:lpstr>
      <vt:lpstr>Gerrit——为Project设置Owners</vt:lpstr>
      <vt:lpstr>Gerrit——为Project设置Owners</vt:lpstr>
      <vt:lpstr>Gerrit——为Project的Owners添加创建、删除分支的权限</vt:lpstr>
      <vt:lpstr>Gerrit——创建项目developers群组</vt:lpstr>
      <vt:lpstr>Gerrit——为developers增加feature分支的直接submit权限</vt:lpstr>
      <vt:lpstr>幻灯片 33</vt:lpstr>
      <vt:lpstr>项目群组可见</vt:lpstr>
      <vt:lpstr>Gerrit——为Project的developers添加创建、删除分支的权限（示例）</vt:lpstr>
      <vt:lpstr>Gerrit——Project创建分支</vt:lpstr>
      <vt:lpstr>幻灯片 37</vt:lpstr>
      <vt:lpstr>Gerrit——developers获取代码</vt:lpstr>
      <vt:lpstr>Gerrit——developers获取代码</vt:lpstr>
      <vt:lpstr>Gerrit——developers修改代码并commit到本地仓库</vt:lpstr>
      <vt:lpstr>Gerrit——developers push代码到远程仓库</vt:lpstr>
      <vt:lpstr>Gerrit——验证带’%submit’的push结果</vt:lpstr>
      <vt:lpstr>打通gerrit到gitlab的ssh访问</vt:lpstr>
      <vt:lpstr>幻灯片 44</vt:lpstr>
      <vt:lpstr>幻灯片 45</vt:lpstr>
      <vt:lpstr>幻灯片 46</vt:lpstr>
      <vt:lpstr>幻灯片 47</vt:lpstr>
      <vt:lpstr>幻灯片 48</vt:lpstr>
      <vt:lpstr>幻灯片 49</vt:lpstr>
      <vt:lpstr>幻灯片 50</vt:lpstr>
      <vt:lpstr>幻灯片 51</vt:lpstr>
      <vt:lpstr>幻灯片 52</vt:lpstr>
      <vt:lpstr>Topic</vt:lpstr>
      <vt:lpstr>删除group、project</vt:lpstr>
      <vt:lpstr>四、Gerrit权限管理</vt:lpstr>
      <vt:lpstr>Gerrit自带群组</vt:lpstr>
      <vt:lpstr>Gerrit预定义群组</vt:lpstr>
      <vt:lpstr>gerrit项目访问权限控制列表</vt:lpstr>
      <vt:lpstr>gerrit权限规则</vt:lpstr>
      <vt:lpstr>gerrit权限规则</vt:lpstr>
      <vt:lpstr>Allow Deny Block的区别</vt:lpstr>
      <vt:lpstr>幻灯片 62</vt:lpstr>
      <vt:lpstr>幻灯片 63</vt:lpstr>
      <vt:lpstr>幻灯片 64</vt:lpstr>
      <vt:lpstr>幻灯片 65</vt:lpstr>
      <vt:lpstr>gerrit权限规则</vt:lpstr>
      <vt:lpstr>Submit权限配置</vt:lpstr>
      <vt:lpstr>实际项目权限使用示例</vt:lpstr>
      <vt:lpstr>实际项目权限使用示例</vt:lpstr>
      <vt:lpstr>如何阻止直接git push到refs/heads/*</vt:lpstr>
      <vt:lpstr>不同角色的建议权限（翻译自官网，后面几页也是，仅供参考）</vt:lpstr>
      <vt:lpstr>不同角色的建议权限</vt:lpstr>
      <vt:lpstr>不同角色的建议权限</vt:lpstr>
      <vt:lpstr>不同角色的建议权限</vt:lpstr>
      <vt:lpstr>不同角色的建议权限</vt:lpstr>
      <vt:lpstr>不同角色的建议权限</vt:lpstr>
      <vt:lpstr>五、Gerrit代码评审流程（以develop分支为例，也可以是各个feature分支）</vt:lpstr>
      <vt:lpstr>幻灯片 78</vt:lpstr>
      <vt:lpstr>Gerrit——提交Code Review</vt:lpstr>
      <vt:lpstr>幻灯片 80</vt:lpstr>
      <vt:lpstr>Gerrit——什么是Changes？</vt:lpstr>
      <vt:lpstr>Gerrit——在Web页中查看本次产生的Change</vt:lpstr>
      <vt:lpstr>Gerrit——添加Reviewers</vt:lpstr>
      <vt:lpstr>Gerrit——被邀请的Reviewers会收到邮件通知</vt:lpstr>
      <vt:lpstr>Gerrit——Reviewer评审代码</vt:lpstr>
      <vt:lpstr>幻灯片 86</vt:lpstr>
      <vt:lpstr>幻灯片 87</vt:lpstr>
      <vt:lpstr>将change的代码拉下来看（全面一些）</vt:lpstr>
      <vt:lpstr>幻灯片 89</vt:lpstr>
      <vt:lpstr>Gerrit——Reviews提交评审意见</vt:lpstr>
      <vt:lpstr>Gerrit——Developer查看评审意见</vt:lpstr>
      <vt:lpstr>Gerrit——Developer根据评审意见修改代码</vt:lpstr>
      <vt:lpstr>Gerrit——Developer再次提交Code Review</vt:lpstr>
      <vt:lpstr>幻灯片 94</vt:lpstr>
      <vt:lpstr>Gerrit——Reviewers查看修改结果</vt:lpstr>
      <vt:lpstr>幻灯片 96</vt:lpstr>
      <vt:lpstr>Gerrit——Reviewers查看修改结果</vt:lpstr>
      <vt:lpstr>幻灯片 98</vt:lpstr>
      <vt:lpstr>Gerrit——Reviewers通过评审(Code-Review +2)</vt:lpstr>
      <vt:lpstr>Verify</vt:lpstr>
      <vt:lpstr>幻灯片 101</vt:lpstr>
      <vt:lpstr>Gerrit——Developer/Owner submit代码</vt:lpstr>
      <vt:lpstr>幻灯片 103</vt:lpstr>
      <vt:lpstr>发布之前打tag</vt:lpstr>
      <vt:lpstr>打tag的权限配置</vt:lpstr>
      <vt:lpstr>六、Jenkins自动verify</vt:lpstr>
      <vt:lpstr>Jenkins简介</vt:lpstr>
      <vt:lpstr>持续集成简介</vt:lpstr>
      <vt:lpstr>我们的CI环境</vt:lpstr>
      <vt:lpstr>Jenkins如何集成Gerrit？</vt:lpstr>
      <vt:lpstr>幻灯片 111</vt:lpstr>
      <vt:lpstr>特别注意的几个配置：</vt:lpstr>
      <vt:lpstr>幻灯片 113</vt:lpstr>
      <vt:lpstr>幻灯片 114</vt:lpstr>
      <vt:lpstr>我们的Jenkins页面</vt:lpstr>
      <vt:lpstr>幻灯片 116</vt:lpstr>
      <vt:lpstr>幻灯片 117</vt:lpstr>
      <vt:lpstr>幻灯片 118</vt:lpstr>
      <vt:lpstr>七、使用问题集锦</vt:lpstr>
      <vt:lpstr>Gerrit解决代码评审冲突</vt:lpstr>
      <vt:lpstr>幻灯片 121</vt:lpstr>
      <vt:lpstr>幻灯片 122</vt:lpstr>
      <vt:lpstr>幻灯片 123</vt:lpstr>
      <vt:lpstr>编辑代码，解决冲突</vt:lpstr>
      <vt:lpstr>幻灯片 125</vt:lpstr>
      <vt:lpstr>幻灯片 126</vt:lpstr>
      <vt:lpstr>幻灯片 127</vt:lpstr>
      <vt:lpstr>"missing Change-Id"</vt:lpstr>
      <vt:lpstr>submit including parents</vt:lpstr>
      <vt:lpstr>如果有parent是已经abandon掉的呢？</vt:lpstr>
      <vt:lpstr>幻灯片 131</vt:lpstr>
      <vt:lpstr>no new changes</vt:lpstr>
      <vt:lpstr>push remote rejected {change ### closed}</vt:lpstr>
      <vt:lpstr>混乱状态，不知怎么处理的情况下</vt:lpstr>
      <vt:lpstr>怎么避免在pull更新的时候自动merge以后push产生两个review</vt:lpstr>
      <vt:lpstr>解决办法：更新代码的时候用fetch和rebase，不要用git pull</vt:lpstr>
      <vt:lpstr>幻灯片 137</vt:lpstr>
      <vt:lpstr>todo</vt:lpstr>
      <vt:lpstr>评审注意点</vt:lpstr>
      <vt:lpstr>Q&amp;A</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代码检视与持续集成环境</dc:title>
  <dc:creator>Administrator</dc:creator>
  <cp:lastModifiedBy>Administrator</cp:lastModifiedBy>
  <cp:revision>1639</cp:revision>
  <dcterms:created xsi:type="dcterms:W3CDTF">2018-01-16T05:46:00Z</dcterms:created>
  <dcterms:modified xsi:type="dcterms:W3CDTF">2018-11-27T12:51:01Z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